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696" r:id="rId5"/>
    <p:sldMasterId id="2147483718" r:id="rId6"/>
  </p:sldMasterIdLst>
  <p:notesMasterIdLst>
    <p:notesMasterId r:id="rId24"/>
  </p:notesMasterIdLst>
  <p:sldIdLst>
    <p:sldId id="485" r:id="rId7"/>
    <p:sldId id="486" r:id="rId8"/>
    <p:sldId id="488" r:id="rId9"/>
    <p:sldId id="487" r:id="rId10"/>
    <p:sldId id="288" r:id="rId11"/>
    <p:sldId id="289" r:id="rId12"/>
    <p:sldId id="290" r:id="rId13"/>
    <p:sldId id="489" r:id="rId14"/>
    <p:sldId id="496" r:id="rId15"/>
    <p:sldId id="490" r:id="rId16"/>
    <p:sldId id="492" r:id="rId17"/>
    <p:sldId id="264" r:id="rId18"/>
    <p:sldId id="262" r:id="rId19"/>
    <p:sldId id="491" r:id="rId20"/>
    <p:sldId id="495" r:id="rId21"/>
    <p:sldId id="498" r:id="rId22"/>
    <p:sldId id="497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64A"/>
    <a:srgbClr val="10364A"/>
    <a:srgbClr val="0D2836"/>
    <a:srgbClr val="DCDCDC"/>
    <a:srgbClr val="4F81BD"/>
    <a:srgbClr val="595A5D"/>
    <a:srgbClr val="414042"/>
    <a:srgbClr val="0C9B2E"/>
    <a:srgbClr val="FFFAD0"/>
    <a:srgbClr val="FFF8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56" autoAdjust="0"/>
    <p:restoredTop sz="79552" autoAdjust="0"/>
  </p:normalViewPr>
  <p:slideViewPr>
    <p:cSldViewPr snapToGrid="0" showGuides="1">
      <p:cViewPr varScale="1">
        <p:scale>
          <a:sx n="117" d="100"/>
          <a:sy n="117" d="100"/>
        </p:scale>
        <p:origin x="1112" y="168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9/23/18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18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210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over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682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over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47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781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81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78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598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54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509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453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42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over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773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87899" y="3482770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87899" y="3863771"/>
            <a:ext cx="3683000" cy="369888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87899" y="1250571"/>
            <a:ext cx="7324988" cy="744537"/>
          </a:xfrm>
        </p:spPr>
        <p:txBody>
          <a:bodyPr>
            <a:noAutofit/>
          </a:bodyPr>
          <a:lstStyle>
            <a:lvl1pPr marL="0" indent="0" algn="l">
              <a:buNone/>
              <a:defRPr sz="40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7899" y="2000918"/>
            <a:ext cx="6041582" cy="487849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24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" t="265" r="1" b="-1674"/>
          <a:stretch/>
        </p:blipFill>
        <p:spPr>
          <a:xfrm>
            <a:off x="0" y="0"/>
            <a:ext cx="9144000" cy="524273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00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75260" y="930149"/>
            <a:ext cx="6069541" cy="1250668"/>
          </a:xfrm>
        </p:spPr>
        <p:txBody>
          <a:bodyPr anchor="ctr" anchorCtr="0">
            <a:noAutofit/>
          </a:bodyPr>
          <a:lstStyle>
            <a:lvl1pPr algn="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00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22713" y="-28425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436224" y="61049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1647" y="1674428"/>
            <a:ext cx="6069541" cy="1250668"/>
          </a:xfrm>
        </p:spPr>
        <p:txBody>
          <a:bodyPr anchor="ctr" anchorCtr="0">
            <a:noAutofit/>
          </a:bodyPr>
          <a:lstStyle>
            <a:lvl1pPr algn="l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0702" y="1550831"/>
            <a:ext cx="7772400" cy="1021556"/>
          </a:xfrm>
        </p:spPr>
        <p:txBody>
          <a:bodyPr anchor="ctr">
            <a:noAutofit/>
          </a:bodyPr>
          <a:lstStyle>
            <a:lvl1pPr algn="l">
              <a:defRPr sz="40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87899" y="2572387"/>
            <a:ext cx="3683000" cy="433387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1830" y="1065214"/>
            <a:ext cx="3955596" cy="318021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50" y="1065213"/>
            <a:ext cx="3974193" cy="317976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3689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bullet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5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2950" y="1064419"/>
            <a:ext cx="3989143" cy="31810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00046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4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25795" y="4247719"/>
            <a:ext cx="4748173" cy="30971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27097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66" b="0" i="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776722" y="2977083"/>
            <a:ext cx="6023897" cy="11488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516" b="0" i="0" baseline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23" y="664575"/>
            <a:ext cx="1582826" cy="198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34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bg1"/>
                </a:solidFill>
              </a:defRPr>
            </a:lvl2pPr>
            <a:lvl3pPr marL="1143000" indent="-228600">
              <a:buFont typeface="Arial"/>
              <a:buChar char="•"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004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732" y="475637"/>
            <a:ext cx="6612452" cy="775593"/>
          </a:xfrm>
          <a:prstGeom prst="rect">
            <a:avLst/>
          </a:prstGeom>
        </p:spPr>
        <p:txBody>
          <a:bodyPr anchor="b" anchorCtr="0"/>
          <a:lstStyle>
            <a:lvl1pPr>
              <a:defRPr sz="2110" b="1" i="0">
                <a:solidFill>
                  <a:schemeClr val="tx1">
                    <a:lumMod val="95000"/>
                  </a:schemeClr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384" y="1382662"/>
            <a:ext cx="7341943" cy="32083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6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440330" indent="-169358">
              <a:buFont typeface="Arial"/>
              <a:buChar char="•"/>
              <a:defRPr sz="1406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677430" indent="-135485">
              <a:buFont typeface="Arial"/>
              <a:buChar char="•"/>
              <a:defRPr sz="1406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406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406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408" y="4615293"/>
            <a:ext cx="537710" cy="3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25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rgbClr val="004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732" y="475637"/>
            <a:ext cx="6612452" cy="775593"/>
          </a:xfrm>
          <a:prstGeom prst="rect">
            <a:avLst/>
          </a:prstGeom>
        </p:spPr>
        <p:txBody>
          <a:bodyPr anchor="b" anchorCtr="0"/>
          <a:lstStyle>
            <a:lvl1pPr>
              <a:defRPr sz="2110" b="1" i="0">
                <a:solidFill>
                  <a:schemeClr val="tx1">
                    <a:lumMod val="95000"/>
                  </a:schemeClr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384" y="1382662"/>
            <a:ext cx="7341943" cy="32083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67"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40330" indent="-169358">
              <a:buFont typeface="Arial"/>
              <a:buChar char="•"/>
              <a:defRPr sz="1067"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2pPr>
            <a:lvl3pPr marL="677430" indent="-135485">
              <a:buFont typeface="Arial"/>
              <a:buChar char="•"/>
              <a:defRPr sz="1067"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3pPr>
            <a:lvl4pPr>
              <a:defRPr sz="1067"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4pPr>
            <a:lvl5pPr>
              <a:defRPr sz="1067"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96" y="4513007"/>
            <a:ext cx="549659" cy="36968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1320628"/>
            <a:ext cx="9144000" cy="382287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078" y="4616769"/>
            <a:ext cx="549712" cy="3283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639010" y="4849566"/>
            <a:ext cx="2417274" cy="86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1566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1566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1566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1566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348394" eaLnBrk="1" hangingPunct="1">
              <a:defRPr/>
            </a:pPr>
            <a:r>
              <a:rPr lang="en-US" altLang="x-none" sz="563" dirty="0">
                <a:solidFill>
                  <a:schemeClr val="tx1">
                    <a:lumMod val="65000"/>
                  </a:schemeClr>
                </a:solidFill>
              </a:rPr>
              <a:t>© 2017,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992500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bg>
      <p:bgPr>
        <a:solidFill>
          <a:srgbClr val="004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257" y="1969202"/>
            <a:ext cx="7772400" cy="930105"/>
          </a:xfrm>
          <a:prstGeom prst="rect">
            <a:avLst/>
          </a:prstGeom>
        </p:spPr>
        <p:txBody>
          <a:bodyPr anchor="ctr"/>
          <a:lstStyle>
            <a:lvl1pPr algn="l">
              <a:defRPr sz="2531" b="1" i="0" cap="none">
                <a:solidFill>
                  <a:srgbClr val="F2F2F2"/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408" y="4615293"/>
            <a:ext cx="537710" cy="3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819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004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007" y="476633"/>
            <a:ext cx="6682243" cy="77495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 sz="2110" b="1" i="0">
                <a:solidFill>
                  <a:srgbClr val="F2F2F2"/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5105" y="1381887"/>
            <a:ext cx="3651637" cy="3209544"/>
          </a:xfrm>
          <a:prstGeom prst="rect">
            <a:avLst/>
          </a:prstGeom>
        </p:spPr>
        <p:txBody>
          <a:bodyPr/>
          <a:lstStyle>
            <a:lvl1pPr>
              <a:defRPr sz="1406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406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406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406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406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609" y="1381887"/>
            <a:ext cx="3651637" cy="3209544"/>
          </a:xfrm>
          <a:prstGeom prst="rect">
            <a:avLst/>
          </a:prstGeom>
        </p:spPr>
        <p:txBody>
          <a:bodyPr/>
          <a:lstStyle>
            <a:lvl1pPr>
              <a:defRPr sz="1406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406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406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406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406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408" y="4615293"/>
            <a:ext cx="537710" cy="3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282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rgbClr val="004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009" y="1393725"/>
            <a:ext cx="3602127" cy="539196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266" b="1" i="0">
                <a:latin typeface="Amazon Ember" charset="0"/>
                <a:ea typeface="Amazon Ember" charset="0"/>
                <a:cs typeface="Amazon Ember" charset="0"/>
              </a:defRPr>
            </a:lvl1pPr>
            <a:lvl2pPr marL="270972" indent="0">
              <a:buNone/>
              <a:defRPr sz="1186" b="1"/>
            </a:lvl2pPr>
            <a:lvl3pPr marL="541944" indent="0">
              <a:buNone/>
              <a:defRPr sz="1067" b="1"/>
            </a:lvl3pPr>
            <a:lvl4pPr marL="812916" indent="0">
              <a:buNone/>
              <a:defRPr sz="949" b="1"/>
            </a:lvl4pPr>
            <a:lvl5pPr marL="1083887" indent="0">
              <a:buNone/>
              <a:defRPr sz="949" b="1"/>
            </a:lvl5pPr>
            <a:lvl6pPr marL="1354859" indent="0">
              <a:buNone/>
              <a:defRPr sz="949" b="1"/>
            </a:lvl6pPr>
            <a:lvl7pPr marL="1625831" indent="0">
              <a:buNone/>
              <a:defRPr sz="949" b="1"/>
            </a:lvl7pPr>
            <a:lvl8pPr marL="1896803" indent="0">
              <a:buNone/>
              <a:defRPr sz="949" b="1"/>
            </a:lvl8pPr>
            <a:lvl9pPr marL="2167775" indent="0">
              <a:buNone/>
              <a:defRPr sz="949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0686" y="1944758"/>
            <a:ext cx="3602127" cy="2506264"/>
          </a:xfrm>
          <a:prstGeom prst="rect">
            <a:avLst/>
          </a:prstGeom>
        </p:spPr>
        <p:txBody>
          <a:bodyPr/>
          <a:lstStyle>
            <a:lvl1pPr>
              <a:defRPr sz="1266" b="0" i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66" b="0" i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66" b="0" i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66" b="0" i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66" b="0" i="0">
                <a:latin typeface="Amazon Ember" charset="0"/>
                <a:ea typeface="Amazon Ember" charset="0"/>
                <a:cs typeface="Amazon Ember" charset="0"/>
              </a:defRPr>
            </a:lvl5pPr>
            <a:lvl6pPr>
              <a:defRPr sz="949"/>
            </a:lvl6pPr>
            <a:lvl7pPr>
              <a:defRPr sz="949"/>
            </a:lvl7pPr>
            <a:lvl8pPr>
              <a:defRPr sz="949"/>
            </a:lvl8pPr>
            <a:lvl9pPr>
              <a:defRPr sz="94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79732" y="475775"/>
            <a:ext cx="6730440" cy="77495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 sz="2110" b="1" i="0">
                <a:solidFill>
                  <a:schemeClr val="tx1">
                    <a:lumMod val="95000"/>
                  </a:schemeClr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49005" y="1393725"/>
            <a:ext cx="3603542" cy="539196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266" b="1" i="0">
                <a:latin typeface="Amazon Ember" charset="0"/>
                <a:ea typeface="Amazon Ember" charset="0"/>
                <a:cs typeface="Amazon Ember" charset="0"/>
              </a:defRPr>
            </a:lvl1pPr>
            <a:lvl2pPr marL="270972" indent="0">
              <a:buNone/>
              <a:defRPr sz="1186" b="1"/>
            </a:lvl2pPr>
            <a:lvl3pPr marL="541944" indent="0">
              <a:buNone/>
              <a:defRPr sz="1067" b="1"/>
            </a:lvl3pPr>
            <a:lvl4pPr marL="812916" indent="0">
              <a:buNone/>
              <a:defRPr sz="949" b="1"/>
            </a:lvl4pPr>
            <a:lvl5pPr marL="1083887" indent="0">
              <a:buNone/>
              <a:defRPr sz="949" b="1"/>
            </a:lvl5pPr>
            <a:lvl6pPr marL="1354859" indent="0">
              <a:buNone/>
              <a:defRPr sz="949" b="1"/>
            </a:lvl6pPr>
            <a:lvl7pPr marL="1625831" indent="0">
              <a:buNone/>
              <a:defRPr sz="949" b="1"/>
            </a:lvl7pPr>
            <a:lvl8pPr marL="1896803" indent="0">
              <a:buNone/>
              <a:defRPr sz="949" b="1"/>
            </a:lvl8pPr>
            <a:lvl9pPr marL="2167775" indent="0">
              <a:buNone/>
              <a:defRPr sz="94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49005" y="1932921"/>
            <a:ext cx="3603542" cy="2506264"/>
          </a:xfrm>
          <a:prstGeom prst="rect">
            <a:avLst/>
          </a:prstGeom>
        </p:spPr>
        <p:txBody>
          <a:bodyPr/>
          <a:lstStyle>
            <a:lvl1pPr>
              <a:defRPr sz="1266" b="0" i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66" b="0" i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66" b="0" i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66" b="0" i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66" b="0" i="0">
                <a:latin typeface="Amazon Ember" charset="0"/>
                <a:ea typeface="Amazon Ember" charset="0"/>
                <a:cs typeface="Amazon Ember" charset="0"/>
              </a:defRPr>
            </a:lvl5pPr>
            <a:lvl6pPr>
              <a:defRPr sz="949"/>
            </a:lvl6pPr>
            <a:lvl7pPr>
              <a:defRPr sz="949"/>
            </a:lvl7pPr>
            <a:lvl8pPr>
              <a:defRPr sz="949"/>
            </a:lvl8pPr>
            <a:lvl9pPr>
              <a:defRPr sz="94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408" y="4615293"/>
            <a:ext cx="537710" cy="3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841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rgbClr val="004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098" y="476633"/>
            <a:ext cx="6634480" cy="774954"/>
          </a:xfrm>
          <a:prstGeom prst="rect">
            <a:avLst/>
          </a:prstGeom>
        </p:spPr>
        <p:txBody>
          <a:bodyPr anchor="b" anchorCtr="0"/>
          <a:lstStyle>
            <a:lvl1pPr>
              <a:defRPr sz="2110" b="1" i="0"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8723" y="1367695"/>
            <a:ext cx="2442633" cy="32479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66" b="0" i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66" b="0" i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66" b="0" i="0">
                <a:latin typeface="Amazon Ember" charset="0"/>
                <a:ea typeface="Amazon Ember" charset="0"/>
                <a:cs typeface="Amazon Ember" charset="0"/>
              </a:defRPr>
            </a:lvl3pPr>
            <a:lvl4pPr marL="812916" indent="0">
              <a:buNone/>
              <a:defRPr sz="1266" b="0" i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949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359486" y="1367695"/>
            <a:ext cx="2442633" cy="32479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66" b="0" i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66" b="0" i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66" b="0" i="0">
                <a:latin typeface="Amazon Ember" charset="0"/>
                <a:ea typeface="Amazon Ember" charset="0"/>
                <a:cs typeface="Amazon Ember" charset="0"/>
              </a:defRPr>
            </a:lvl3pPr>
            <a:lvl4pPr marL="812916" indent="0">
              <a:buNone/>
              <a:defRPr sz="1266" b="0" i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949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5938010" y="1367695"/>
            <a:ext cx="2442633" cy="32479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66" b="0" i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66" b="0" i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66" b="0" i="0">
                <a:latin typeface="Amazon Ember" charset="0"/>
                <a:ea typeface="Amazon Ember" charset="0"/>
                <a:cs typeface="Amazon Ember" charset="0"/>
              </a:defRPr>
            </a:lvl3pPr>
            <a:lvl4pPr marL="812916" indent="0">
              <a:buNone/>
              <a:defRPr sz="1266" b="0" i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949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408" y="4615293"/>
            <a:ext cx="537710" cy="3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813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bg>
      <p:bgPr>
        <a:solidFill>
          <a:srgbClr val="004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099" y="476633"/>
            <a:ext cx="6513106" cy="774954"/>
          </a:xfrm>
          <a:prstGeom prst="rect">
            <a:avLst/>
          </a:prstGeom>
        </p:spPr>
        <p:txBody>
          <a:bodyPr anchor="b" anchorCtr="0"/>
          <a:lstStyle>
            <a:lvl1pPr>
              <a:defRPr sz="2110"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109" y="3336634"/>
            <a:ext cx="1797050" cy="3409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25" b="1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270972" indent="0">
              <a:buNone/>
              <a:defRPr sz="712"/>
            </a:lvl2pPr>
            <a:lvl3pPr marL="541944" indent="0">
              <a:buNone/>
              <a:defRPr sz="593"/>
            </a:lvl3pPr>
            <a:lvl4pPr marL="812916" indent="0">
              <a:buNone/>
              <a:defRPr sz="533"/>
            </a:lvl4pPr>
            <a:lvl5pPr marL="1083887" indent="0">
              <a:buNone/>
              <a:defRPr sz="533"/>
            </a:lvl5pPr>
            <a:lvl6pPr marL="1354859" indent="0">
              <a:buNone/>
              <a:defRPr sz="533"/>
            </a:lvl6pPr>
            <a:lvl7pPr marL="1625831" indent="0">
              <a:buNone/>
              <a:defRPr sz="533"/>
            </a:lvl7pPr>
            <a:lvl8pPr marL="1896803" indent="0">
              <a:buNone/>
              <a:defRPr sz="533"/>
            </a:lvl8pPr>
            <a:lvl9pPr marL="2167775" indent="0">
              <a:buNone/>
              <a:defRPr sz="53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782781" y="3336634"/>
            <a:ext cx="1797050" cy="3409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25" b="1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270972" indent="0">
              <a:buNone/>
              <a:defRPr sz="712"/>
            </a:lvl2pPr>
            <a:lvl3pPr marL="541944" indent="0">
              <a:buNone/>
              <a:defRPr sz="593"/>
            </a:lvl3pPr>
            <a:lvl4pPr marL="812916" indent="0">
              <a:buNone/>
              <a:defRPr sz="533"/>
            </a:lvl4pPr>
            <a:lvl5pPr marL="1083887" indent="0">
              <a:buNone/>
              <a:defRPr sz="533"/>
            </a:lvl5pPr>
            <a:lvl6pPr marL="1354859" indent="0">
              <a:buNone/>
              <a:defRPr sz="533"/>
            </a:lvl6pPr>
            <a:lvl7pPr marL="1625831" indent="0">
              <a:buNone/>
              <a:defRPr sz="533"/>
            </a:lvl7pPr>
            <a:lvl8pPr marL="1896803" indent="0">
              <a:buNone/>
              <a:defRPr sz="533"/>
            </a:lvl8pPr>
            <a:lvl9pPr marL="2167775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785152" y="3336634"/>
            <a:ext cx="1797050" cy="3409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25" b="1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270972" indent="0">
              <a:buNone/>
              <a:defRPr sz="712"/>
            </a:lvl2pPr>
            <a:lvl3pPr marL="541944" indent="0">
              <a:buNone/>
              <a:defRPr sz="593"/>
            </a:lvl3pPr>
            <a:lvl4pPr marL="812916" indent="0">
              <a:buNone/>
              <a:defRPr sz="533"/>
            </a:lvl4pPr>
            <a:lvl5pPr marL="1083887" indent="0">
              <a:buNone/>
              <a:defRPr sz="533"/>
            </a:lvl5pPr>
            <a:lvl6pPr marL="1354859" indent="0">
              <a:buNone/>
              <a:defRPr sz="533"/>
            </a:lvl6pPr>
            <a:lvl7pPr marL="1625831" indent="0">
              <a:buNone/>
              <a:defRPr sz="533"/>
            </a:lvl7pPr>
            <a:lvl8pPr marL="1896803" indent="0">
              <a:buNone/>
              <a:defRPr sz="533"/>
            </a:lvl8pPr>
            <a:lvl9pPr marL="2167775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13534" y="3336634"/>
            <a:ext cx="1797050" cy="3409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25" b="1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270972" indent="0">
              <a:buNone/>
              <a:defRPr sz="712"/>
            </a:lvl2pPr>
            <a:lvl3pPr marL="541944" indent="0">
              <a:buNone/>
              <a:defRPr sz="593"/>
            </a:lvl3pPr>
            <a:lvl4pPr marL="812916" indent="0">
              <a:buNone/>
              <a:defRPr sz="533"/>
            </a:lvl4pPr>
            <a:lvl5pPr marL="1083887" indent="0">
              <a:buNone/>
              <a:defRPr sz="533"/>
            </a:lvl5pPr>
            <a:lvl6pPr marL="1354859" indent="0">
              <a:buNone/>
              <a:defRPr sz="533"/>
            </a:lvl6pPr>
            <a:lvl7pPr marL="1625831" indent="0">
              <a:buNone/>
              <a:defRPr sz="533"/>
            </a:lvl7pPr>
            <a:lvl8pPr marL="1896803" indent="0">
              <a:buNone/>
              <a:defRPr sz="533"/>
            </a:lvl8pPr>
            <a:lvl9pPr marL="2167775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93109" y="1813904"/>
            <a:ext cx="1797050" cy="1344612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830"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782781" y="1813904"/>
            <a:ext cx="1797050" cy="1344612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830"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785152" y="1813904"/>
            <a:ext cx="1797050" cy="1344612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830"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813534" y="1813904"/>
            <a:ext cx="1797050" cy="1344612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830" b="0" i="0">
                <a:solidFill>
                  <a:schemeClr val="tx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408" y="4615293"/>
            <a:ext cx="537710" cy="3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99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bg>
      <p:bgPr>
        <a:solidFill>
          <a:srgbClr val="004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098" y="476633"/>
            <a:ext cx="8205216" cy="774954"/>
          </a:xfrm>
          <a:prstGeom prst="rect">
            <a:avLst/>
          </a:prstGeom>
        </p:spPr>
        <p:txBody>
          <a:bodyPr anchor="b" anchorCtr="0"/>
          <a:lstStyle>
            <a:lvl1pPr>
              <a:defRPr sz="1601" b="1" i="0"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156" y="4018798"/>
            <a:ext cx="2567326" cy="3409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25" b="1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270972" indent="0">
              <a:buNone/>
              <a:defRPr sz="712"/>
            </a:lvl2pPr>
            <a:lvl3pPr marL="541944" indent="0">
              <a:buNone/>
              <a:defRPr sz="593"/>
            </a:lvl3pPr>
            <a:lvl4pPr marL="812916" indent="0">
              <a:buNone/>
              <a:defRPr sz="533"/>
            </a:lvl4pPr>
            <a:lvl5pPr marL="1083887" indent="0">
              <a:buNone/>
              <a:defRPr sz="533"/>
            </a:lvl5pPr>
            <a:lvl6pPr marL="1354859" indent="0">
              <a:buNone/>
              <a:defRPr sz="533"/>
            </a:lvl6pPr>
            <a:lvl7pPr marL="1625831" indent="0">
              <a:buNone/>
              <a:defRPr sz="533"/>
            </a:lvl7pPr>
            <a:lvl8pPr marL="1896803" indent="0">
              <a:buNone/>
              <a:defRPr sz="533"/>
            </a:lvl8pPr>
            <a:lvl9pPr marL="2167775" indent="0">
              <a:buNone/>
              <a:defRPr sz="53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547709" y="4018798"/>
            <a:ext cx="2567326" cy="3409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25" b="1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270972" indent="0">
              <a:buNone/>
              <a:defRPr sz="712"/>
            </a:lvl2pPr>
            <a:lvl3pPr marL="541944" indent="0">
              <a:buNone/>
              <a:defRPr sz="593"/>
            </a:lvl3pPr>
            <a:lvl4pPr marL="812916" indent="0">
              <a:buNone/>
              <a:defRPr sz="533"/>
            </a:lvl4pPr>
            <a:lvl5pPr marL="1083887" indent="0">
              <a:buNone/>
              <a:defRPr sz="533"/>
            </a:lvl5pPr>
            <a:lvl6pPr marL="1354859" indent="0">
              <a:buNone/>
              <a:defRPr sz="533"/>
            </a:lvl6pPr>
            <a:lvl7pPr marL="1625831" indent="0">
              <a:buNone/>
              <a:defRPr sz="533"/>
            </a:lvl7pPr>
            <a:lvl8pPr marL="1896803" indent="0">
              <a:buNone/>
              <a:defRPr sz="533"/>
            </a:lvl8pPr>
            <a:lvl9pPr marL="2167775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303255" y="4018798"/>
            <a:ext cx="2567326" cy="3409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25" b="1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270972" indent="0">
              <a:buNone/>
              <a:defRPr sz="712"/>
            </a:lvl2pPr>
            <a:lvl3pPr marL="541944" indent="0">
              <a:buNone/>
              <a:defRPr sz="593"/>
            </a:lvl3pPr>
            <a:lvl4pPr marL="812916" indent="0">
              <a:buNone/>
              <a:defRPr sz="533"/>
            </a:lvl4pPr>
            <a:lvl5pPr marL="1083887" indent="0">
              <a:buNone/>
              <a:defRPr sz="533"/>
            </a:lvl5pPr>
            <a:lvl6pPr marL="1354859" indent="0">
              <a:buNone/>
              <a:defRPr sz="533"/>
            </a:lvl6pPr>
            <a:lvl7pPr marL="1625831" indent="0">
              <a:buNone/>
              <a:defRPr sz="533"/>
            </a:lvl7pPr>
            <a:lvl8pPr marL="1896803" indent="0">
              <a:buNone/>
              <a:defRPr sz="533"/>
            </a:lvl8pPr>
            <a:lvl9pPr marL="2167775" indent="0">
              <a:buNone/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92162" y="1537899"/>
            <a:ext cx="2567326" cy="234830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830">
                <a:solidFill>
                  <a:srgbClr val="C2C2C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547709" y="1537899"/>
            <a:ext cx="2567326" cy="234830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830">
                <a:solidFill>
                  <a:srgbClr val="C2C2C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303255" y="1537899"/>
            <a:ext cx="2567326" cy="234830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830">
                <a:solidFill>
                  <a:srgbClr val="C2C2C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408" y="4615293"/>
            <a:ext cx="537710" cy="3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558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004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098" y="476633"/>
            <a:ext cx="6512739" cy="774954"/>
          </a:xfrm>
          <a:prstGeom prst="rect">
            <a:avLst/>
          </a:prstGeom>
        </p:spPr>
        <p:txBody>
          <a:bodyPr anchor="b" anchorCtr="0"/>
          <a:lstStyle>
            <a:lvl1pPr>
              <a:defRPr sz="1601" b="1" i="0"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408" y="4615293"/>
            <a:ext cx="537710" cy="3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290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04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408" y="4615293"/>
            <a:ext cx="537710" cy="3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1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336613" y="1010408"/>
            <a:ext cx="8207742" cy="3641926"/>
          </a:xfrm>
          <a:noFill/>
        </p:spPr>
        <p:txBody>
          <a:bodyPr/>
          <a:lstStyle>
            <a:lvl1pPr marL="0" indent="0">
              <a:buNone/>
              <a:defRPr lang="en-US" sz="11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1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3"/>
          <p:cNvSpPr txBox="1">
            <a:spLocks noChangeArrowheads="1"/>
          </p:cNvSpPr>
          <p:nvPr userDrawn="1"/>
        </p:nvSpPr>
        <p:spPr bwMode="auto">
          <a:xfrm>
            <a:off x="382631" y="4917710"/>
            <a:ext cx="3027363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9390" y="1521501"/>
            <a:ext cx="7306748" cy="704539"/>
          </a:xfrm>
        </p:spPr>
        <p:txBody>
          <a:bodyPr lIns="0" tIns="0" rIns="0" bIns="0"/>
          <a:lstStyle>
            <a:lvl1pPr>
              <a:defRPr sz="6000"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2507149"/>
            <a:ext cx="7306748" cy="382250"/>
          </a:xfrm>
        </p:spPr>
        <p:txBody>
          <a:bodyPr lIns="0" tIns="0" rIns="0" bIns="0"/>
          <a:lstStyle>
            <a:lvl1pPr>
              <a:defRPr sz="2800" b="0" i="0" spc="30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2" y="2953739"/>
            <a:ext cx="7306747" cy="209863"/>
          </a:xfrm>
        </p:spPr>
        <p:txBody>
          <a:bodyPr lIns="0" tIns="0" rIns="0" bIns="0"/>
          <a:lstStyle>
            <a:lvl1pPr>
              <a:defRPr sz="1200" b="0" i="0" spc="3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1" y="97251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831603-ED73-7B4E-B1CF-5B4130E85A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408" y="4615293"/>
            <a:ext cx="537710" cy="3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0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>
            <a:spLocks noChangeArrowheads="1"/>
          </p:cNvSpPr>
          <p:nvPr userDrawn="1"/>
        </p:nvSpPr>
        <p:spPr bwMode="auto">
          <a:xfrm>
            <a:off x="382631" y="4917710"/>
            <a:ext cx="3027363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6" y="978196"/>
            <a:ext cx="8449055" cy="3232297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46E67-02AE-DE41-8804-9374F04E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408" y="4615293"/>
            <a:ext cx="537710" cy="3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7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/>
          <p:cNvSpPr txBox="1">
            <a:spLocks noChangeArrowheads="1"/>
          </p:cNvSpPr>
          <p:nvPr userDrawn="1"/>
        </p:nvSpPr>
        <p:spPr bwMode="auto">
          <a:xfrm>
            <a:off x="382631" y="4917710"/>
            <a:ext cx="3027363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9390" y="1988862"/>
            <a:ext cx="7306748" cy="429220"/>
          </a:xfrm>
        </p:spPr>
        <p:txBody>
          <a:bodyPr lIns="0" tIns="0" rIns="0" bIns="0"/>
          <a:lstStyle>
            <a:lvl1pPr>
              <a:defRPr sz="2800"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2" y="2555240"/>
            <a:ext cx="7306747" cy="1188720"/>
          </a:xfrm>
        </p:spPr>
        <p:txBody>
          <a:bodyPr lIns="0" tIns="0" rIns="0" bIns="0"/>
          <a:lstStyle>
            <a:lvl1pPr>
              <a:lnSpc>
                <a:spcPct val="150000"/>
              </a:lnSpc>
              <a:defRPr sz="9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1" y="1439871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217DB6-D839-594B-A136-E04614175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408" y="4615293"/>
            <a:ext cx="537710" cy="3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8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2323" y="347868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endParaRPr lang="en-US" dirty="0"/>
          </a:p>
        </p:txBody>
      </p:sp>
      <p:sp>
        <p:nvSpPr>
          <p:cNvPr id="8" name="TextBox 3"/>
          <p:cNvSpPr txBox="1">
            <a:spLocks noChangeArrowheads="1"/>
          </p:cNvSpPr>
          <p:nvPr userDrawn="1"/>
        </p:nvSpPr>
        <p:spPr bwMode="auto">
          <a:xfrm>
            <a:off x="382631" y="4917710"/>
            <a:ext cx="3027363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3E55B-CB4B-4D4C-84B7-7705802EE2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408" y="4615293"/>
            <a:ext cx="537710" cy="3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7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2323" y="347868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TextBox 3"/>
          <p:cNvSpPr txBox="1">
            <a:spLocks noChangeArrowheads="1"/>
          </p:cNvSpPr>
          <p:nvPr userDrawn="1"/>
        </p:nvSpPr>
        <p:spPr bwMode="auto">
          <a:xfrm>
            <a:off x="382631" y="4917710"/>
            <a:ext cx="3027363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FC878-89EA-054F-95A6-36EC014508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408" y="4615293"/>
            <a:ext cx="537710" cy="3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989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>
            <a:lvl1pPr>
              <a:defRPr>
                <a:solidFill>
                  <a:schemeClr val="accent6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4F934-453C-4444-8E11-88C0C98BCD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408" y="4615293"/>
            <a:ext cx="537710" cy="3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711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68">
          <p15:clr>
            <a:srgbClr val="FBAE40"/>
          </p15:clr>
        </p15:guide>
        <p15:guide id="2" pos="3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4559" y="284561"/>
            <a:ext cx="8568928" cy="342900"/>
          </a:xfrm>
          <a:effectLst/>
        </p:spPr>
        <p:txBody>
          <a:bodyPr/>
          <a:lstStyle>
            <a:lvl1pPr>
              <a:defRPr>
                <a:effectLst/>
                <a:latin typeface="Impact" charset="0"/>
                <a:ea typeface="Impact" charset="0"/>
                <a:cs typeface="Impact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84558" y="971551"/>
            <a:ext cx="8572500" cy="3714750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None/>
              <a:tabLst/>
              <a:defRPr sz="1500"/>
            </a:lvl1pPr>
            <a:lvl2pPr marL="136919" marR="0" indent="-136919" algn="l" defTabSz="685783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 sz="1500"/>
            </a:lvl2pPr>
            <a:lvl3pPr marL="267884" marR="0" indent="-130966" algn="l" defTabSz="685783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 sz="1500"/>
            </a:lvl3pPr>
            <a:lvl4pPr marL="404803" marR="0" indent="-136919" algn="l" defTabSz="685783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 sz="1500"/>
            </a:lvl4pPr>
            <a:lvl5pPr marL="535768" marR="0" indent="-130966" algn="l" defTabSz="685783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 sz="1500"/>
            </a:lvl5pPr>
          </a:lstStyle>
          <a:p>
            <a:pPr marL="0" marR="0" lvl="0" indent="0" algn="l" defTabSz="685783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Edit Master text styles</a:t>
            </a:r>
          </a:p>
          <a:p>
            <a:pPr marL="0" marR="0" lvl="1" indent="0" algn="l" defTabSz="685783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Second level</a:t>
            </a:r>
          </a:p>
          <a:p>
            <a:pPr marL="0" marR="0" lvl="2" indent="0" algn="l" defTabSz="685783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Third level</a:t>
            </a:r>
          </a:p>
          <a:p>
            <a:pPr marL="0" marR="0" lvl="3" indent="0" algn="l" defTabSz="685783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Fourth level</a:t>
            </a:r>
          </a:p>
          <a:p>
            <a:pPr marL="0" marR="0" lvl="4" indent="0" algn="l" defTabSz="685783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Fifth level</a:t>
            </a:r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85750" y="630936"/>
            <a:ext cx="8572500" cy="274320"/>
          </a:xfrm>
          <a:effectLst>
            <a:outerShdw blurRad="50800" dist="50800" dir="5400000" algn="ctr" rotWithShape="0">
              <a:schemeClr val="bg1"/>
            </a:outerShdw>
          </a:effectLst>
        </p:spPr>
        <p:txBody>
          <a:bodyPr/>
          <a:lstStyle>
            <a:lvl1pPr>
              <a:defRPr sz="1800">
                <a:solidFill>
                  <a:schemeClr val="accent1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693110" y="4947302"/>
            <a:ext cx="16401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B7B62B-0732-4BEA-A6C8-5CF96588F2B9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3M Circular TT Book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3M Circular TT Book"/>
              <a:ea typeface="+mn-ea"/>
              <a:cs typeface="+mn-cs"/>
            </a:endParaRP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 bwMode="auto">
          <a:xfrm>
            <a:off x="1458712" y="4947302"/>
            <a:ext cx="75438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3M Circular TT Book" panose="020B0604020101020102" pitchFamily="34" charset="0"/>
              <a:ea typeface="ＭＳ Ｐゴシック" charset="0"/>
              <a:cs typeface="3M Circular TT Book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11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>
            <a:spLocks noChangeArrowheads="1"/>
          </p:cNvSpPr>
          <p:nvPr userDrawn="1"/>
        </p:nvSpPr>
        <p:spPr bwMode="auto">
          <a:xfrm>
            <a:off x="382631" y="4917710"/>
            <a:ext cx="3027363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C2752-F78C-314A-A093-2F2459D2F4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408" y="4615293"/>
            <a:ext cx="537710" cy="3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9" y="-1"/>
            <a:ext cx="9144000" cy="51435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9390" y="1521500"/>
            <a:ext cx="7306748" cy="704539"/>
          </a:xfrm>
        </p:spPr>
        <p:txBody>
          <a:bodyPr lIns="0" tIns="0" rIns="0" bIns="0"/>
          <a:lstStyle>
            <a:lvl1pPr>
              <a:defRPr sz="6000"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2507149"/>
            <a:ext cx="7306748" cy="382250"/>
          </a:xfrm>
        </p:spPr>
        <p:txBody>
          <a:bodyPr lIns="0" tIns="0" rIns="0" bIns="0"/>
          <a:lstStyle>
            <a:lvl1pPr>
              <a:defRPr sz="2800" b="0" i="0" spc="30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953738"/>
            <a:ext cx="7306747" cy="209863"/>
          </a:xfrm>
        </p:spPr>
        <p:txBody>
          <a:bodyPr lIns="0" tIns="0" rIns="0" bIns="0"/>
          <a:lstStyle>
            <a:lvl1pPr>
              <a:defRPr sz="1200" b="0" i="0" spc="3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97251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000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9390" y="1521500"/>
            <a:ext cx="7306748" cy="704539"/>
          </a:xfrm>
        </p:spPr>
        <p:txBody>
          <a:bodyPr lIns="0" tIns="0" rIns="0" bIns="0"/>
          <a:lstStyle>
            <a:lvl1pPr>
              <a:defRPr sz="6000"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2507149"/>
            <a:ext cx="7306748" cy="382250"/>
          </a:xfrm>
        </p:spPr>
        <p:txBody>
          <a:bodyPr lIns="0" tIns="0" rIns="0" bIns="0"/>
          <a:lstStyle>
            <a:lvl1pPr>
              <a:defRPr sz="2800" b="0" i="0" spc="30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953738"/>
            <a:ext cx="7306747" cy="209863"/>
          </a:xfrm>
        </p:spPr>
        <p:txBody>
          <a:bodyPr lIns="0" tIns="0" rIns="0" bIns="0"/>
          <a:lstStyle>
            <a:lvl1pPr>
              <a:defRPr sz="1200" b="0" i="0" spc="3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97251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938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394" y="1969202"/>
            <a:ext cx="7772400" cy="930105"/>
          </a:xfrm>
        </p:spPr>
        <p:txBody>
          <a:bodyPr anchor="ctr">
            <a:noAutofit/>
          </a:bodyPr>
          <a:lstStyle>
            <a:lvl1pPr algn="l">
              <a:defRPr sz="40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D80521C-6DD5-4D3F-91E5-72E3C7D5C3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0B6EA0-C635-46E6-8282-265B143A2F20}"/>
              </a:ext>
            </a:extLst>
          </p:cNvPr>
          <p:cNvSpPr/>
          <p:nvPr userDrawn="1"/>
        </p:nvSpPr>
        <p:spPr>
          <a:xfrm>
            <a:off x="10764" y="0"/>
            <a:ext cx="9144000" cy="5143500"/>
          </a:xfrm>
          <a:prstGeom prst="rect">
            <a:avLst/>
          </a:prstGeom>
          <a:solidFill>
            <a:srgbClr val="191919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9390" y="1521500"/>
            <a:ext cx="7306748" cy="704539"/>
          </a:xfrm>
        </p:spPr>
        <p:txBody>
          <a:bodyPr lIns="0" tIns="0" rIns="0" bIns="0"/>
          <a:lstStyle>
            <a:lvl1pPr>
              <a:defRPr sz="6000"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2507149"/>
            <a:ext cx="7306748" cy="382250"/>
          </a:xfrm>
        </p:spPr>
        <p:txBody>
          <a:bodyPr lIns="0" tIns="0" rIns="0" bIns="0"/>
          <a:lstStyle>
            <a:lvl1pPr>
              <a:defRPr sz="2800" b="0" i="0" spc="30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953738"/>
            <a:ext cx="7306747" cy="209863"/>
          </a:xfrm>
        </p:spPr>
        <p:txBody>
          <a:bodyPr lIns="0" tIns="0" rIns="0" bIns="0"/>
          <a:lstStyle>
            <a:lvl1pPr>
              <a:defRPr sz="1200" b="0" i="0" spc="3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97251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90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Invent 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9" y="-1"/>
            <a:ext cx="9144000" cy="5143501"/>
          </a:xfrm>
          <a:prstGeom prst="rect">
            <a:avLst/>
          </a:prstGeom>
        </p:spPr>
      </p:pic>
      <p:sp>
        <p:nvSpPr>
          <p:cNvPr id="17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2507149"/>
            <a:ext cx="7306748" cy="382250"/>
          </a:xfrm>
        </p:spPr>
        <p:txBody>
          <a:bodyPr lIns="0" tIns="0" rIns="0" bIns="0"/>
          <a:lstStyle>
            <a:lvl1pPr>
              <a:defRPr sz="2800" b="0" i="0" spc="30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953738"/>
            <a:ext cx="7306747" cy="209863"/>
          </a:xfrm>
        </p:spPr>
        <p:txBody>
          <a:bodyPr lIns="0" tIns="0" rIns="0" bIns="0"/>
          <a:lstStyle>
            <a:lvl1pPr>
              <a:defRPr sz="1200" b="0" i="0" spc="3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97251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390" y="1633258"/>
            <a:ext cx="3188181" cy="6572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5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9" y="-1"/>
            <a:ext cx="9144000" cy="5143501"/>
          </a:xfrm>
          <a:prstGeom prst="rect">
            <a:avLst/>
          </a:prstGeom>
        </p:spPr>
      </p:pic>
      <p:sp>
        <p:nvSpPr>
          <p:cNvPr id="11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9390" y="1988861"/>
            <a:ext cx="7306748" cy="429220"/>
          </a:xfrm>
        </p:spPr>
        <p:txBody>
          <a:bodyPr lIns="0" tIns="0" rIns="0" bIns="0"/>
          <a:lstStyle>
            <a:lvl1pPr>
              <a:defRPr sz="2800"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555240"/>
            <a:ext cx="7306747" cy="1188720"/>
          </a:xfrm>
        </p:spPr>
        <p:txBody>
          <a:bodyPr lIns="0" tIns="0" rIns="0" bIns="0"/>
          <a:lstStyle>
            <a:lvl1pPr>
              <a:lnSpc>
                <a:spcPct val="150000"/>
              </a:lnSpc>
              <a:defRPr sz="9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143987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8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2323" y="347868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endParaRPr lang="en-US" dirty="0"/>
          </a:p>
        </p:txBody>
      </p:sp>
      <p:sp>
        <p:nvSpPr>
          <p:cNvPr id="8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7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195"/>
            <a:ext cx="8449055" cy="3232297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6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407"/>
            <a:ext cx="4171299" cy="3227832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4592177" y="978407"/>
            <a:ext cx="4213493" cy="3232085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3" y="1351892"/>
            <a:ext cx="4171300" cy="285860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4592178" y="1351892"/>
            <a:ext cx="4213492" cy="285860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592177" y="978195"/>
            <a:ext cx="4213493" cy="373697"/>
          </a:xfrm>
        </p:spPr>
        <p:txBody>
          <a:bodyPr/>
          <a:lstStyle>
            <a:lvl1pPr>
              <a:defRPr sz="1800" b="0" i="0" spc="300"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356614" y="978195"/>
            <a:ext cx="4171299" cy="373697"/>
          </a:xfrm>
        </p:spPr>
        <p:txBody>
          <a:bodyPr/>
          <a:lstStyle>
            <a:lvl1pPr>
              <a:defRPr sz="1800" b="0" i="0" spc="300"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4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195"/>
            <a:ext cx="2770632" cy="323256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3195827" y="978195"/>
            <a:ext cx="2770632" cy="323256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/>
          </p:nvPr>
        </p:nvSpPr>
        <p:spPr>
          <a:xfrm>
            <a:off x="6035039" y="978195"/>
            <a:ext cx="2770632" cy="323256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5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Content Graphic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67903" y="3611348"/>
            <a:ext cx="1946319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2512605" y="3611348"/>
            <a:ext cx="1947672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4658660" y="3611348"/>
            <a:ext cx="1947672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804716" y="3611348"/>
            <a:ext cx="1947672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63149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 noChangeAspect="1"/>
          </p:cNvSpPr>
          <p:nvPr>
            <p:ph type="pic" sz="quarter" idx="15"/>
          </p:nvPr>
        </p:nvSpPr>
        <p:spPr>
          <a:xfrm>
            <a:off x="2614635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6"/>
          </p:nvPr>
        </p:nvSpPr>
        <p:spPr>
          <a:xfrm>
            <a:off x="4766121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7"/>
          </p:nvPr>
        </p:nvSpPr>
        <p:spPr>
          <a:xfrm>
            <a:off x="6917606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6 Content Graphic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78133" y="2928327"/>
            <a:ext cx="2417999" cy="1065358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365658" y="2928327"/>
            <a:ext cx="2417342" cy="1065358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252526" y="2928327"/>
            <a:ext cx="2417342" cy="1065358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8133" y="1319129"/>
            <a:ext cx="2417999" cy="1063855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3365658" y="1319129"/>
            <a:ext cx="2417342" cy="1063855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6252526" y="1319129"/>
            <a:ext cx="2417342" cy="1063855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74922" y="4031577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3253181" y="4031577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6131439" y="4031577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sz="quarter" idx="18" hasCustomPrompt="1"/>
          </p:nvPr>
        </p:nvSpPr>
        <p:spPr>
          <a:xfrm>
            <a:off x="374922" y="2422039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3253181" y="2422039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6"/>
          <p:cNvSpPr>
            <a:spLocks noGrp="1"/>
          </p:cNvSpPr>
          <p:nvPr>
            <p:ph sz="quarter" idx="20" hasCustomPrompt="1"/>
          </p:nvPr>
        </p:nvSpPr>
        <p:spPr>
          <a:xfrm>
            <a:off x="6131439" y="2422039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4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7"/>
            <a:ext cx="4038600" cy="347207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56615" y="978196"/>
            <a:ext cx="8449055" cy="3232560"/>
          </a:xfrm>
        </p:spPr>
        <p:txBody>
          <a:bodyPr/>
          <a:lstStyle>
            <a:lvl1pPr>
              <a:defRPr sz="900" b="0" i="0" spc="0" baseline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defRPr>
            </a:lvl1pPr>
            <a:lvl2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2pPr>
            <a:lvl3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3pPr>
            <a:lvl4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4pPr>
            <a:lvl5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5pPr>
          </a:lstStyle>
          <a:p>
            <a:pPr lvl="0"/>
            <a:r>
              <a:rPr lang="en-US" dirty="0"/>
              <a:t>; Syntax Test file for 68k Assembly code</a:t>
            </a:r>
          </a:p>
          <a:p>
            <a:pPr lvl="0"/>
            <a:r>
              <a:rPr lang="en-US" dirty="0"/>
              <a:t>; Some comments about this file</a:t>
            </a:r>
          </a:p>
          <a:p>
            <a:pPr lvl="0"/>
            <a:r>
              <a:rPr lang="en-US" dirty="0"/>
              <a:t>.D0 00000000</a:t>
            </a:r>
          </a:p>
          <a:p>
            <a:pPr lvl="0"/>
            <a:r>
              <a:rPr lang="en-US" dirty="0"/>
              <a:t>MS 2100 00000002</a:t>
            </a:r>
          </a:p>
          <a:p>
            <a:pPr lvl="0"/>
            <a:r>
              <a:rPr lang="en-US" dirty="0"/>
              <a:t>MM 2000;DI</a:t>
            </a:r>
          </a:p>
          <a:p>
            <a:pPr lvl="0"/>
            <a:r>
              <a:rPr lang="en-US" dirty="0"/>
              <a:t>LEA.L $002100,A1</a:t>
            </a:r>
          </a:p>
          <a:p>
            <a:pPr lvl="0"/>
            <a:r>
              <a:rPr lang="en-US" dirty="0"/>
              <a:t>MOVE.L #2,-(A1)</a:t>
            </a:r>
          </a:p>
          <a:p>
            <a:pPr lvl="0"/>
            <a:r>
              <a:rPr lang="en-US" dirty="0"/>
              <a:t>BSR $00002050</a:t>
            </a:r>
          </a:p>
          <a:p>
            <a:pPr lvl="0"/>
            <a:r>
              <a:rPr lang="en-US" dirty="0"/>
              <a:t>MM 2050:DI</a:t>
            </a:r>
          </a:p>
          <a:p>
            <a:pPr lvl="0"/>
            <a:r>
              <a:rPr lang="en-US" dirty="0"/>
              <a:t>MOVE.L (A1)+,D1</a:t>
            </a:r>
          </a:p>
          <a:p>
            <a:pPr lvl="0"/>
            <a:r>
              <a:rPr lang="en-US" dirty="0"/>
              <a:t>MOVE.L (A1),D2</a:t>
            </a:r>
          </a:p>
          <a:p>
            <a:pPr lvl="0"/>
            <a:r>
              <a:rPr lang="en-US" dirty="0"/>
              <a:t>ADD.L D1,D2</a:t>
            </a:r>
          </a:p>
          <a:p>
            <a:pPr lvl="0"/>
            <a:r>
              <a:rPr lang="en-US" dirty="0"/>
              <a:t>MOVE.L D2,D0</a:t>
            </a:r>
          </a:p>
          <a:p>
            <a:pPr lvl="0"/>
            <a:r>
              <a:rPr lang="en-US" dirty="0"/>
              <a:t>RTS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2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Placeholder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6293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7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7562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2323" y="347868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7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7743" y="1008053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7743" y="1487874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25569" y="1008053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525569" y="1487874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8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3231001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6124485" y="1011542"/>
            <a:ext cx="2442633" cy="33944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 marL="1371600" indent="0">
              <a:buNone/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37742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2496747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3458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90345" y="3127084"/>
            <a:ext cx="1797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7742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496747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63458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990345" y="1604354"/>
            <a:ext cx="1797050" cy="134461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339933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3479308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6624974" y="2151897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39933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3479308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24974" y="3963640"/>
            <a:ext cx="1924050" cy="34094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39939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308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624974" y="928298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39939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3479308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624974" y="2782372"/>
            <a:ext cx="1924050" cy="1100667"/>
          </a:xfrm>
        </p:spPr>
        <p:txBody>
          <a:bodyPr>
            <a:normAutofit/>
          </a:bodyPr>
          <a:lstStyle>
            <a:lvl1pPr>
              <a:defRPr sz="14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89150" y="4802438"/>
            <a:ext cx="302777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b="0" i="0" dirty="0">
                <a:solidFill>
                  <a:schemeClr val="bg1"/>
                </a:solidFill>
                <a:latin typeface="Amazon Ember Regular" charset="0"/>
              </a:rPr>
              <a:t>© 2018, Amazon Web Services, Inc. or its Affiliates.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38" y="4706911"/>
            <a:ext cx="443363" cy="2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2" r:id="rId3"/>
    <p:sldLayoutId id="2147483677" r:id="rId4"/>
    <p:sldLayoutId id="2147483678" r:id="rId5"/>
    <p:sldLayoutId id="2147483679" r:id="rId6"/>
    <p:sldLayoutId id="2147483689" r:id="rId7"/>
    <p:sldLayoutId id="2147483690" r:id="rId8"/>
    <p:sldLayoutId id="2147483691" r:id="rId9"/>
    <p:sldLayoutId id="2147483680" r:id="rId10"/>
    <p:sldLayoutId id="2147483681" r:id="rId11"/>
    <p:sldLayoutId id="2147483682" r:id="rId12"/>
    <p:sldLayoutId id="2147483693" r:id="rId13"/>
    <p:sldLayoutId id="2147483694" r:id="rId14"/>
    <p:sldLayoutId id="2147483695" r:id="rId15"/>
    <p:sldLayoutId id="2147483687" r:id="rId16"/>
    <p:sldLayoutId id="2147483737" r:id="rId17"/>
    <p:sldLayoutId id="214748373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bg1"/>
          </a:solidFill>
          <a:latin typeface="Amazon Ember Regular" charset="0"/>
          <a:ea typeface="+mn-ea"/>
          <a:cs typeface="Amazon Ember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40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639010" y="4849566"/>
            <a:ext cx="2417274" cy="86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1566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1566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1566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1566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348394" eaLnBrk="1" hangingPunct="1">
              <a:defRPr/>
            </a:pPr>
            <a:r>
              <a:rPr lang="en-US" altLang="x-none" sz="563" dirty="0">
                <a:solidFill>
                  <a:schemeClr val="accent1"/>
                </a:solidFill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220866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</p:sldLayoutIdLst>
  <p:txStyles>
    <p:titleStyle>
      <a:lvl1pPr algn="l" defTabSz="270273" rtl="0" eaLnBrk="1" fontAlgn="base" hangingPunct="1">
        <a:spcBef>
          <a:spcPct val="0"/>
        </a:spcBef>
        <a:spcAft>
          <a:spcPct val="0"/>
        </a:spcAft>
        <a:defRPr sz="1645" b="1" kern="1200">
          <a:solidFill>
            <a:srgbClr val="F2F2F2"/>
          </a:solidFill>
          <a:latin typeface="Century Gothic" charset="0"/>
          <a:ea typeface="Century Gothic" charset="0"/>
          <a:cs typeface="Century Gothic" charset="0"/>
        </a:defRPr>
      </a:lvl1pPr>
      <a:lvl2pPr algn="l" defTabSz="270273" rtl="0" eaLnBrk="1" fontAlgn="base" hangingPunct="1">
        <a:spcBef>
          <a:spcPct val="0"/>
        </a:spcBef>
        <a:spcAft>
          <a:spcPct val="0"/>
        </a:spcAft>
        <a:defRPr sz="1645" b="1">
          <a:solidFill>
            <a:srgbClr val="F2F2F2"/>
          </a:solidFill>
          <a:latin typeface="Century Gothic" charset="0"/>
          <a:ea typeface="Century Gothic" charset="0"/>
          <a:cs typeface="Century Gothic" charset="0"/>
        </a:defRPr>
      </a:lvl2pPr>
      <a:lvl3pPr algn="l" defTabSz="270273" rtl="0" eaLnBrk="1" fontAlgn="base" hangingPunct="1">
        <a:spcBef>
          <a:spcPct val="0"/>
        </a:spcBef>
        <a:spcAft>
          <a:spcPct val="0"/>
        </a:spcAft>
        <a:defRPr sz="1645" b="1">
          <a:solidFill>
            <a:srgbClr val="F2F2F2"/>
          </a:solidFill>
          <a:latin typeface="Century Gothic" charset="0"/>
          <a:ea typeface="Century Gothic" charset="0"/>
          <a:cs typeface="Century Gothic" charset="0"/>
        </a:defRPr>
      </a:lvl3pPr>
      <a:lvl4pPr algn="l" defTabSz="270273" rtl="0" eaLnBrk="1" fontAlgn="base" hangingPunct="1">
        <a:spcBef>
          <a:spcPct val="0"/>
        </a:spcBef>
        <a:spcAft>
          <a:spcPct val="0"/>
        </a:spcAft>
        <a:defRPr sz="1645" b="1">
          <a:solidFill>
            <a:srgbClr val="F2F2F2"/>
          </a:solidFill>
          <a:latin typeface="Century Gothic" charset="0"/>
          <a:ea typeface="Century Gothic" charset="0"/>
          <a:cs typeface="Century Gothic" charset="0"/>
        </a:defRPr>
      </a:lvl4pPr>
      <a:lvl5pPr algn="l" defTabSz="270273" rtl="0" eaLnBrk="1" fontAlgn="base" hangingPunct="1">
        <a:spcBef>
          <a:spcPct val="0"/>
        </a:spcBef>
        <a:spcAft>
          <a:spcPct val="0"/>
        </a:spcAft>
        <a:defRPr sz="1645" b="1">
          <a:solidFill>
            <a:srgbClr val="F2F2F2"/>
          </a:solidFill>
          <a:latin typeface="Century Gothic" charset="0"/>
          <a:ea typeface="Century Gothic" charset="0"/>
          <a:cs typeface="Century Gothic" charset="0"/>
        </a:defRPr>
      </a:lvl5pPr>
      <a:lvl6pPr marL="203234" algn="l" defTabSz="270273" rtl="0" eaLnBrk="1" fontAlgn="base" hangingPunct="1">
        <a:spcBef>
          <a:spcPct val="0"/>
        </a:spcBef>
        <a:spcAft>
          <a:spcPct val="0"/>
        </a:spcAft>
        <a:defRPr sz="1645" b="1">
          <a:solidFill>
            <a:srgbClr val="F2F2F2"/>
          </a:solidFill>
          <a:latin typeface="Century Gothic" charset="0"/>
          <a:ea typeface="Century Gothic" charset="0"/>
          <a:cs typeface="Century Gothic" charset="0"/>
        </a:defRPr>
      </a:lvl6pPr>
      <a:lvl7pPr marL="406469" algn="l" defTabSz="270273" rtl="0" eaLnBrk="1" fontAlgn="base" hangingPunct="1">
        <a:spcBef>
          <a:spcPct val="0"/>
        </a:spcBef>
        <a:spcAft>
          <a:spcPct val="0"/>
        </a:spcAft>
        <a:defRPr sz="1645" b="1">
          <a:solidFill>
            <a:srgbClr val="F2F2F2"/>
          </a:solidFill>
          <a:latin typeface="Century Gothic" charset="0"/>
          <a:ea typeface="Century Gothic" charset="0"/>
          <a:cs typeface="Century Gothic" charset="0"/>
        </a:defRPr>
      </a:lvl7pPr>
      <a:lvl8pPr marL="609702" algn="l" defTabSz="270273" rtl="0" eaLnBrk="1" fontAlgn="base" hangingPunct="1">
        <a:spcBef>
          <a:spcPct val="0"/>
        </a:spcBef>
        <a:spcAft>
          <a:spcPct val="0"/>
        </a:spcAft>
        <a:defRPr sz="1645" b="1">
          <a:solidFill>
            <a:srgbClr val="F2F2F2"/>
          </a:solidFill>
          <a:latin typeface="Century Gothic" charset="0"/>
          <a:ea typeface="Century Gothic" charset="0"/>
          <a:cs typeface="Century Gothic" charset="0"/>
        </a:defRPr>
      </a:lvl8pPr>
      <a:lvl9pPr marL="812936" algn="l" defTabSz="270273" rtl="0" eaLnBrk="1" fontAlgn="base" hangingPunct="1">
        <a:spcBef>
          <a:spcPct val="0"/>
        </a:spcBef>
        <a:spcAft>
          <a:spcPct val="0"/>
        </a:spcAft>
        <a:defRPr sz="1645" b="1">
          <a:solidFill>
            <a:srgbClr val="F2F2F2"/>
          </a:solidFill>
          <a:latin typeface="Century Gothic" charset="0"/>
          <a:ea typeface="Century Gothic" charset="0"/>
          <a:cs typeface="Century Gothic" charset="0"/>
        </a:defRPr>
      </a:lvl9pPr>
    </p:titleStyle>
    <p:bodyStyle>
      <a:lvl1pPr algn="l" defTabSz="270273" rtl="0" eaLnBrk="1" fontAlgn="base" hangingPunct="1">
        <a:spcBef>
          <a:spcPct val="20000"/>
        </a:spcBef>
        <a:spcAft>
          <a:spcPct val="0"/>
        </a:spcAft>
        <a:defRPr sz="1422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  <a:lvl2pPr marL="439635" indent="-168656" algn="l" defTabSz="27027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156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2pPr>
      <a:lvl3pPr marL="676741" indent="-134783" algn="l" defTabSz="270273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067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3pPr>
      <a:lvl4pPr marL="947720" indent="-134783" algn="l" defTabSz="270273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934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4pPr>
      <a:lvl5pPr marL="1218698" indent="-134783" algn="l" defTabSz="270273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934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5pPr>
      <a:lvl6pPr marL="1490345" indent="-135485" algn="l" defTabSz="270972" rtl="0" eaLnBrk="1" latinLnBrk="0" hangingPunct="1">
        <a:spcBef>
          <a:spcPct val="20000"/>
        </a:spcBef>
        <a:buFont typeface="Arial"/>
        <a:buChar char="•"/>
        <a:defRPr sz="1186" kern="1200">
          <a:solidFill>
            <a:schemeClr val="tx1"/>
          </a:solidFill>
          <a:latin typeface="+mn-lt"/>
          <a:ea typeface="+mn-ea"/>
          <a:cs typeface="+mn-cs"/>
        </a:defRPr>
      </a:lvl6pPr>
      <a:lvl7pPr marL="1761317" indent="-135485" algn="l" defTabSz="270972" rtl="0" eaLnBrk="1" latinLnBrk="0" hangingPunct="1">
        <a:spcBef>
          <a:spcPct val="20000"/>
        </a:spcBef>
        <a:buFont typeface="Arial"/>
        <a:buChar char="•"/>
        <a:defRPr sz="1186" kern="1200">
          <a:solidFill>
            <a:schemeClr val="tx1"/>
          </a:solidFill>
          <a:latin typeface="+mn-lt"/>
          <a:ea typeface="+mn-ea"/>
          <a:cs typeface="+mn-cs"/>
        </a:defRPr>
      </a:lvl7pPr>
      <a:lvl8pPr marL="2032289" indent="-135485" algn="l" defTabSz="270972" rtl="0" eaLnBrk="1" latinLnBrk="0" hangingPunct="1">
        <a:spcBef>
          <a:spcPct val="20000"/>
        </a:spcBef>
        <a:buFont typeface="Arial"/>
        <a:buChar char="•"/>
        <a:defRPr sz="1186" kern="1200">
          <a:solidFill>
            <a:schemeClr val="tx1"/>
          </a:solidFill>
          <a:latin typeface="+mn-lt"/>
          <a:ea typeface="+mn-ea"/>
          <a:cs typeface="+mn-cs"/>
        </a:defRPr>
      </a:lvl8pPr>
      <a:lvl9pPr marL="2303261" indent="-135485" algn="l" defTabSz="270972" rtl="0" eaLnBrk="1" latinLnBrk="0" hangingPunct="1">
        <a:spcBef>
          <a:spcPct val="20000"/>
        </a:spcBef>
        <a:buFont typeface="Arial"/>
        <a:buChar char="•"/>
        <a:defRPr sz="118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0972" rtl="0" eaLnBrk="1" latinLnBrk="0" hangingPunct="1">
        <a:defRPr sz="1067" kern="1200">
          <a:solidFill>
            <a:schemeClr val="tx1"/>
          </a:solidFill>
          <a:latin typeface="+mn-lt"/>
          <a:ea typeface="+mn-ea"/>
          <a:cs typeface="+mn-cs"/>
        </a:defRPr>
      </a:lvl1pPr>
      <a:lvl2pPr marL="270972" algn="l" defTabSz="270972" rtl="0" eaLnBrk="1" latinLnBrk="0" hangingPunct="1">
        <a:defRPr sz="1067" kern="1200">
          <a:solidFill>
            <a:schemeClr val="tx1"/>
          </a:solidFill>
          <a:latin typeface="+mn-lt"/>
          <a:ea typeface="+mn-ea"/>
          <a:cs typeface="+mn-cs"/>
        </a:defRPr>
      </a:lvl2pPr>
      <a:lvl3pPr marL="541944" algn="l" defTabSz="270972" rtl="0" eaLnBrk="1" latinLnBrk="0" hangingPunct="1">
        <a:defRPr sz="1067" kern="1200">
          <a:solidFill>
            <a:schemeClr val="tx1"/>
          </a:solidFill>
          <a:latin typeface="+mn-lt"/>
          <a:ea typeface="+mn-ea"/>
          <a:cs typeface="+mn-cs"/>
        </a:defRPr>
      </a:lvl3pPr>
      <a:lvl4pPr marL="812916" algn="l" defTabSz="270972" rtl="0" eaLnBrk="1" latinLnBrk="0" hangingPunct="1">
        <a:defRPr sz="1067" kern="1200">
          <a:solidFill>
            <a:schemeClr val="tx1"/>
          </a:solidFill>
          <a:latin typeface="+mn-lt"/>
          <a:ea typeface="+mn-ea"/>
          <a:cs typeface="+mn-cs"/>
        </a:defRPr>
      </a:lvl4pPr>
      <a:lvl5pPr marL="1083887" algn="l" defTabSz="270972" rtl="0" eaLnBrk="1" latinLnBrk="0" hangingPunct="1">
        <a:defRPr sz="1067" kern="1200">
          <a:solidFill>
            <a:schemeClr val="tx1"/>
          </a:solidFill>
          <a:latin typeface="+mn-lt"/>
          <a:ea typeface="+mn-ea"/>
          <a:cs typeface="+mn-cs"/>
        </a:defRPr>
      </a:lvl5pPr>
      <a:lvl6pPr marL="1354859" algn="l" defTabSz="270972" rtl="0" eaLnBrk="1" latinLnBrk="0" hangingPunct="1">
        <a:defRPr sz="1067" kern="1200">
          <a:solidFill>
            <a:schemeClr val="tx1"/>
          </a:solidFill>
          <a:latin typeface="+mn-lt"/>
          <a:ea typeface="+mn-ea"/>
          <a:cs typeface="+mn-cs"/>
        </a:defRPr>
      </a:lvl6pPr>
      <a:lvl7pPr marL="1625831" algn="l" defTabSz="270972" rtl="0" eaLnBrk="1" latinLnBrk="0" hangingPunct="1">
        <a:defRPr sz="1067" kern="1200">
          <a:solidFill>
            <a:schemeClr val="tx1"/>
          </a:solidFill>
          <a:latin typeface="+mn-lt"/>
          <a:ea typeface="+mn-ea"/>
          <a:cs typeface="+mn-cs"/>
        </a:defRPr>
      </a:lvl7pPr>
      <a:lvl8pPr marL="1896803" algn="l" defTabSz="270972" rtl="0" eaLnBrk="1" latinLnBrk="0" hangingPunct="1">
        <a:defRPr sz="1067" kern="1200">
          <a:solidFill>
            <a:schemeClr val="tx1"/>
          </a:solidFill>
          <a:latin typeface="+mn-lt"/>
          <a:ea typeface="+mn-ea"/>
          <a:cs typeface="+mn-cs"/>
        </a:defRPr>
      </a:lvl8pPr>
      <a:lvl9pPr marL="2167775" algn="l" defTabSz="270972" rtl="0" eaLnBrk="1" latinLnBrk="0" hangingPunct="1">
        <a:defRPr sz="10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0592" y="152082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01729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>
              <a:lumMod val="95000"/>
            </a:schemeClr>
          </a:solidFill>
          <a:latin typeface="Amazon Ember" charset="0"/>
          <a:ea typeface="Amazon Ember" charset="0"/>
          <a:cs typeface="Amazon Embe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BDA1E-8E6E-6D4C-AF87-8E0E2D7BE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8899" y="1197132"/>
            <a:ext cx="7324988" cy="744537"/>
          </a:xfrm>
        </p:spPr>
        <p:txBody>
          <a:bodyPr/>
          <a:lstStyle/>
          <a:p>
            <a:r>
              <a:rPr lang="en-US" b="0" dirty="0"/>
              <a:t>Hybrid made easy. 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4BF6FA-54D4-A34B-A8BC-44BF8B93E1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393" y="4179456"/>
            <a:ext cx="3683000" cy="433387"/>
          </a:xfrm>
        </p:spPr>
        <p:txBody>
          <a:bodyPr/>
          <a:lstStyle/>
          <a:p>
            <a:r>
              <a:rPr lang="en-US" dirty="0"/>
              <a:t>Ryan </a:t>
            </a:r>
            <a:r>
              <a:rPr lang="en-US" dirty="0" err="1"/>
              <a:t>Niksch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5EA705-9B62-1D4C-880A-1F9B5BA4FB45}"/>
              </a:ext>
            </a:extLst>
          </p:cNvPr>
          <p:cNvSpPr txBox="1"/>
          <p:nvPr/>
        </p:nvSpPr>
        <p:spPr>
          <a:xfrm>
            <a:off x="182895" y="2209800"/>
            <a:ext cx="8696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Modernizing and moving to the cloud with Pivotal Cloud Foundry and AWS.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0622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1">
            <a:extLst>
              <a:ext uri="{FF2B5EF4-FFF2-40B4-BE49-F238E27FC236}">
                <a16:creationId xmlns:a16="http://schemas.microsoft.com/office/drawing/2014/main" id="{87A7C42E-E5C3-9342-BD22-03B58BD0D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249" y="1697034"/>
            <a:ext cx="639763" cy="15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AWS KMS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2">
            <a:extLst>
              <a:ext uri="{FF2B5EF4-FFF2-40B4-BE49-F238E27FC236}">
                <a16:creationId xmlns:a16="http://schemas.microsoft.com/office/drawing/2014/main" id="{76F7EDE6-9931-ED4D-A8B3-09471BA86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74" y="992184"/>
            <a:ext cx="544513" cy="65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EF98C26-F914-AF42-9657-524D5B9AD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562" y="992184"/>
            <a:ext cx="528637" cy="56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D053704-8DF9-EF43-B978-D5A794542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024" y="1700209"/>
            <a:ext cx="94297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Amazon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Lex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304D6409-5F8D-7A40-8AF1-BBDBB2140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750" y="3326205"/>
            <a:ext cx="544513" cy="65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BFC02BD2-501D-8349-87E9-D4DFBB815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1075" y="4080268"/>
            <a:ext cx="942975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Amazon 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Polly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45B9DF3-9422-2E47-8CCE-A4BFDECD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904" y="3313948"/>
            <a:ext cx="533400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E07F06CF-6218-FE49-8D3E-B05677505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5800" y="4088205"/>
            <a:ext cx="9429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Amazon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Rekognition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83">
            <a:extLst>
              <a:ext uri="{FF2B5EF4-FFF2-40B4-BE49-F238E27FC236}">
                <a16:creationId xmlns:a16="http://schemas.microsoft.com/office/drawing/2014/main" id="{A7F98A33-73C0-2943-8229-7F576DA7D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71" y="2128645"/>
            <a:ext cx="536575" cy="64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232">
            <a:extLst>
              <a:ext uri="{FF2B5EF4-FFF2-40B4-BE49-F238E27FC236}">
                <a16:creationId xmlns:a16="http://schemas.microsoft.com/office/drawing/2014/main" id="{58D33A70-48BF-E643-B097-AFDE569A7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571" y="2820795"/>
            <a:ext cx="7318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Amazon Kinesis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B98A62CE-8F7B-4046-8ED7-0621A1949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288" y="829889"/>
            <a:ext cx="520700" cy="60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397">
            <a:extLst>
              <a:ext uri="{FF2B5EF4-FFF2-40B4-BE49-F238E27FC236}">
                <a16:creationId xmlns:a16="http://schemas.microsoft.com/office/drawing/2014/main" id="{09FF1069-B510-6C43-8CD6-CCA26604E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3913" y="1544189"/>
            <a:ext cx="89535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Amazon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RDS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Postgres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143E3B57-6863-2840-8BAB-5ECEEAE17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588" y="821951"/>
            <a:ext cx="520700" cy="60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Box 1">
            <a:extLst>
              <a:ext uri="{FF2B5EF4-FFF2-40B4-BE49-F238E27FC236}">
                <a16:creationId xmlns:a16="http://schemas.microsoft.com/office/drawing/2014/main" id="{ABA4CEF0-88BD-6A48-9C21-1DBF5DB18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9263" y="1549026"/>
            <a:ext cx="89535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Amazon</a:t>
            </a:r>
            <a:b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RDS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MariaDB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D616B036-EAE6-0842-8E8F-AA4CAD016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426" y="66678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Rectangle 23">
            <a:extLst>
              <a:ext uri="{FF2B5EF4-FFF2-40B4-BE49-F238E27FC236}">
                <a16:creationId xmlns:a16="http://schemas.microsoft.com/office/drawing/2014/main" id="{6B5854BE-CD32-B940-BD15-4BE2C2A20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426" y="89538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468767-472D-F042-A6F4-998BAA1A0B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2" y="2137767"/>
            <a:ext cx="521367" cy="6256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CD4E0A-CE61-F341-98AD-B5A03720E1F8}"/>
              </a:ext>
            </a:extLst>
          </p:cNvPr>
          <p:cNvSpPr txBox="1"/>
          <p:nvPr/>
        </p:nvSpPr>
        <p:spPr>
          <a:xfrm>
            <a:off x="446133" y="2788629"/>
            <a:ext cx="731520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Amazon</a:t>
            </a:r>
            <a:br>
              <a:rPr lang="en-US" sz="1000" b="1" dirty="0">
                <a:solidFill>
                  <a:schemeClr val="bg1"/>
                </a:solidFill>
              </a:rPr>
            </a:br>
            <a:r>
              <a:rPr lang="en-US" sz="1000" b="1" dirty="0">
                <a:solidFill>
                  <a:schemeClr val="bg1"/>
                </a:solidFill>
              </a:rPr>
              <a:t>S3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D97B802-DAAD-AD4A-A937-2E41BBB315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75" y="2137767"/>
            <a:ext cx="543466" cy="60199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13526C-74F4-D24B-94AB-C9CFD322629D}"/>
              </a:ext>
            </a:extLst>
          </p:cNvPr>
          <p:cNvSpPr txBox="1"/>
          <p:nvPr/>
        </p:nvSpPr>
        <p:spPr>
          <a:xfrm>
            <a:off x="1224260" y="2788629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Amazon</a:t>
            </a:r>
            <a:br>
              <a:rPr lang="en-US" sz="1000" b="1" dirty="0">
                <a:solidFill>
                  <a:schemeClr val="bg1"/>
                </a:solidFill>
              </a:rPr>
            </a:br>
            <a:r>
              <a:rPr lang="en-US" sz="1000" b="1" dirty="0" err="1">
                <a:solidFill>
                  <a:schemeClr val="bg1"/>
                </a:solidFill>
              </a:rPr>
              <a:t>DynamoDB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1C6D2D-A057-B44A-A9B2-148BF1CCC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545" y="3377448"/>
            <a:ext cx="548640" cy="60350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BA953EE-2CEF-9B41-B1E5-DEFB65BC21FD}"/>
              </a:ext>
            </a:extLst>
          </p:cNvPr>
          <p:cNvSpPr txBox="1"/>
          <p:nvPr/>
        </p:nvSpPr>
        <p:spPr>
          <a:xfrm>
            <a:off x="3687913" y="4046091"/>
            <a:ext cx="102044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Amazon </a:t>
            </a:r>
            <a:br>
              <a:rPr lang="en-US" sz="1000" b="1" dirty="0">
                <a:solidFill>
                  <a:schemeClr val="bg1"/>
                </a:solidFill>
              </a:rPr>
            </a:br>
            <a:r>
              <a:rPr lang="en-US" sz="1000" b="1" dirty="0">
                <a:solidFill>
                  <a:schemeClr val="bg1"/>
                </a:solidFill>
              </a:rPr>
              <a:t>Redshift</a:t>
            </a:r>
          </a:p>
        </p:txBody>
      </p:sp>
      <p:pic>
        <p:nvPicPr>
          <p:cNvPr id="27" name="Picture 5">
            <a:extLst>
              <a:ext uri="{FF2B5EF4-FFF2-40B4-BE49-F238E27FC236}">
                <a16:creationId xmlns:a16="http://schemas.microsoft.com/office/drawing/2014/main" id="{2E9DA611-6BF9-AE41-82F4-436012D4A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912" y="3313948"/>
            <a:ext cx="520700" cy="60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397">
            <a:extLst>
              <a:ext uri="{FF2B5EF4-FFF2-40B4-BE49-F238E27FC236}">
                <a16:creationId xmlns:a16="http://schemas.microsoft.com/office/drawing/2014/main" id="{E8F098DB-34BD-ED43-B193-532189ADC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0237" y="4018798"/>
            <a:ext cx="895350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Amazon</a:t>
            </a:r>
            <a:b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RDS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MySql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BD8795B-3058-7E41-BE71-242850B5C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49" y="3313948"/>
            <a:ext cx="537317" cy="63806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291E6DC-4F74-CD4A-9C2D-1CD012AFAFEE}"/>
              </a:ext>
            </a:extLst>
          </p:cNvPr>
          <p:cNvSpPr txBox="1"/>
          <p:nvPr/>
        </p:nvSpPr>
        <p:spPr>
          <a:xfrm>
            <a:off x="5824648" y="3991029"/>
            <a:ext cx="731520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Amazon</a:t>
            </a:r>
            <a:br>
              <a:rPr lang="en-US" sz="1000" b="1" dirty="0">
                <a:solidFill>
                  <a:schemeClr val="bg1"/>
                </a:solidFill>
              </a:rPr>
            </a:br>
            <a:r>
              <a:rPr lang="en-US" sz="1000" b="1" dirty="0">
                <a:solidFill>
                  <a:schemeClr val="bg1"/>
                </a:solidFill>
              </a:rPr>
              <a:t>Route 53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F5021F-FAF4-9041-BC73-1472D65709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09" y="2132935"/>
            <a:ext cx="530056" cy="6360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5039BD3-4838-2A46-9330-32CD4536CED9}"/>
              </a:ext>
            </a:extLst>
          </p:cNvPr>
          <p:cNvSpPr txBox="1"/>
          <p:nvPr/>
        </p:nvSpPr>
        <p:spPr>
          <a:xfrm>
            <a:off x="7120088" y="2783952"/>
            <a:ext cx="731520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Amazon EMR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E6DEB6E-1306-6D48-82A6-2C53138A23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49" y="3387873"/>
            <a:ext cx="544780" cy="65373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7CA0E80-B723-3C46-B234-882BC6A3BCBD}"/>
              </a:ext>
            </a:extLst>
          </p:cNvPr>
          <p:cNvSpPr txBox="1"/>
          <p:nvPr/>
        </p:nvSpPr>
        <p:spPr>
          <a:xfrm>
            <a:off x="410263" y="4048929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Amazon</a:t>
            </a:r>
            <a:br>
              <a:rPr lang="en-US" sz="1000" b="1" dirty="0">
                <a:solidFill>
                  <a:schemeClr val="bg1"/>
                </a:solidFill>
              </a:rPr>
            </a:br>
            <a:r>
              <a:rPr lang="en-US" sz="1000" b="1" dirty="0">
                <a:solidFill>
                  <a:schemeClr val="bg1"/>
                </a:solidFill>
              </a:rPr>
              <a:t>SQS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4AE4C31-CF5B-914F-8A3A-1752DB87663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280" y="3457301"/>
            <a:ext cx="521367" cy="52136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78C08F-4E0D-4147-B8BC-E5D88A8FEC0F}"/>
              </a:ext>
            </a:extLst>
          </p:cNvPr>
          <p:cNvSpPr txBox="1"/>
          <p:nvPr/>
        </p:nvSpPr>
        <p:spPr>
          <a:xfrm>
            <a:off x="1492587" y="4048929"/>
            <a:ext cx="894752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Amazon</a:t>
            </a:r>
            <a:br>
              <a:rPr lang="en-US" sz="1000" b="1" dirty="0">
                <a:solidFill>
                  <a:schemeClr val="bg1"/>
                </a:solidFill>
              </a:rPr>
            </a:br>
            <a:r>
              <a:rPr lang="en-US" sz="1000" b="1" dirty="0">
                <a:solidFill>
                  <a:schemeClr val="bg1"/>
                </a:solidFill>
              </a:rPr>
              <a:t>SNS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4828C20-A572-9344-940A-0E375C23A2D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944" y="3381219"/>
            <a:ext cx="543292" cy="54009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669E4E4-48E0-474D-B950-B18B8374390F}"/>
              </a:ext>
            </a:extLst>
          </p:cNvPr>
          <p:cNvSpPr txBox="1"/>
          <p:nvPr/>
        </p:nvSpPr>
        <p:spPr>
          <a:xfrm>
            <a:off x="2387950" y="3950651"/>
            <a:ext cx="1097280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Amazon</a:t>
            </a:r>
            <a:br>
              <a:rPr lang="en-US" sz="1000" b="1" dirty="0">
                <a:solidFill>
                  <a:schemeClr val="bg1"/>
                </a:solidFill>
              </a:rPr>
            </a:br>
            <a:r>
              <a:rPr lang="en-US" sz="1000" b="1" dirty="0">
                <a:solidFill>
                  <a:schemeClr val="bg1"/>
                </a:solidFill>
              </a:rPr>
              <a:t>Athena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C7EFB65-B0A6-E240-9E1F-CF34CB7572D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84585" y="573991"/>
            <a:ext cx="2144486" cy="214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38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326227A0-5A84-7D4F-BB19-87CDA8CC7C5E}"/>
              </a:ext>
            </a:extLst>
          </p:cNvPr>
          <p:cNvSpPr txBox="1">
            <a:spLocks/>
          </p:cNvSpPr>
          <p:nvPr/>
        </p:nvSpPr>
        <p:spPr>
          <a:xfrm>
            <a:off x="334730" y="332594"/>
            <a:ext cx="8205304" cy="54574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Provision and Bind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82F309-59E2-C049-BBB3-3EEC295AC742}"/>
              </a:ext>
            </a:extLst>
          </p:cNvPr>
          <p:cNvGrpSpPr/>
          <p:nvPr/>
        </p:nvGrpSpPr>
        <p:grpSpPr>
          <a:xfrm>
            <a:off x="6229955" y="1461879"/>
            <a:ext cx="2671354" cy="2835478"/>
            <a:chOff x="2562225" y="1047233"/>
            <a:chExt cx="1751013" cy="1937174"/>
          </a:xfrm>
          <a:solidFill>
            <a:schemeClr val="bg1"/>
          </a:solid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BD18420-DDEB-4A4B-818B-B8CFC0314578}"/>
                </a:ext>
              </a:extLst>
            </p:cNvPr>
            <p:cNvSpPr/>
            <p:nvPr/>
          </p:nvSpPr>
          <p:spPr>
            <a:xfrm>
              <a:off x="2562225" y="1250857"/>
              <a:ext cx="1751013" cy="1733550"/>
            </a:xfrm>
            <a:prstGeom prst="roundRect">
              <a:avLst>
                <a:gd name="adj" fmla="val 9818"/>
              </a:avLst>
            </a:prstGeom>
            <a:grp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001866-79D5-4744-B337-156B9247A8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1288" y="2739324"/>
              <a:ext cx="1557337" cy="23083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900" b="1" dirty="0">
                  <a:latin typeface="+mj-lt"/>
                  <a:ea typeface="Verdana" pitchFamily="34" charset="0"/>
                  <a:cs typeface="Helvetica Neue"/>
                </a:rPr>
                <a:t>AWS cloud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30F7C0C-2A59-234A-8039-9DCDF7F5A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5217" y="1047233"/>
              <a:ext cx="399410" cy="399410"/>
            </a:xfrm>
            <a:prstGeom prst="rect">
              <a:avLst/>
            </a:prstGeom>
            <a:grpFill/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12220B-6549-494E-9D30-0E2ABB25E037}"/>
              </a:ext>
            </a:extLst>
          </p:cNvPr>
          <p:cNvGrpSpPr/>
          <p:nvPr/>
        </p:nvGrpSpPr>
        <p:grpSpPr>
          <a:xfrm>
            <a:off x="257466" y="1355559"/>
            <a:ext cx="3900844" cy="2866087"/>
            <a:chOff x="4676775" y="1248662"/>
            <a:chExt cx="1752600" cy="1733550"/>
          </a:xfrm>
          <a:solidFill>
            <a:schemeClr val="bg1"/>
          </a:solidFill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D4056DD-EB8A-BA4C-8C85-2D63D6331553}"/>
                </a:ext>
              </a:extLst>
            </p:cNvPr>
            <p:cNvSpPr/>
            <p:nvPr/>
          </p:nvSpPr>
          <p:spPr>
            <a:xfrm>
              <a:off x="4676775" y="1248662"/>
              <a:ext cx="1752600" cy="1733550"/>
            </a:xfrm>
            <a:prstGeom prst="roundRect">
              <a:avLst>
                <a:gd name="adj" fmla="val 9818"/>
              </a:avLst>
            </a:prstGeom>
            <a:grpFill/>
            <a:ln w="63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37">
              <a:extLst>
                <a:ext uri="{FF2B5EF4-FFF2-40B4-BE49-F238E27FC236}">
                  <a16:creationId xmlns:a16="http://schemas.microsoft.com/office/drawing/2014/main" id="{F820C0AA-8A81-CC41-B727-8B838A42A9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8850" y="2739324"/>
              <a:ext cx="1555750" cy="2317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900" b="1" dirty="0">
                  <a:latin typeface="+mj-lt"/>
                  <a:ea typeface="Verdana" pitchFamily="34" charset="0"/>
                  <a:cs typeface="Helvetica Neue"/>
                </a:rPr>
                <a:t>Application Platform</a:t>
              </a:r>
            </a:p>
          </p:txBody>
        </p:sp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8E8CE2-4F26-EB4E-B102-BC27D1FAAEAA}"/>
              </a:ext>
            </a:extLst>
          </p:cNvPr>
          <p:cNvSpPr/>
          <p:nvPr/>
        </p:nvSpPr>
        <p:spPr>
          <a:xfrm>
            <a:off x="2610098" y="2216446"/>
            <a:ext cx="1188340" cy="1630114"/>
          </a:xfrm>
          <a:prstGeom prst="roundRect">
            <a:avLst>
              <a:gd name="adj" fmla="val 9818"/>
            </a:avLst>
          </a:prstGeom>
          <a:solidFill>
            <a:srgbClr val="DBDBDB"/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Catalog/Marketplace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E677A73-4E03-6947-8105-81F1FA2AEDD3}"/>
              </a:ext>
            </a:extLst>
          </p:cNvPr>
          <p:cNvSpPr/>
          <p:nvPr/>
        </p:nvSpPr>
        <p:spPr>
          <a:xfrm>
            <a:off x="451603" y="2216446"/>
            <a:ext cx="1188340" cy="1630114"/>
          </a:xfrm>
          <a:prstGeom prst="roundRect">
            <a:avLst>
              <a:gd name="adj" fmla="val 9818"/>
            </a:avLst>
          </a:prstGeom>
          <a:solidFill>
            <a:srgbClr val="DBDBDB"/>
          </a:solidFill>
          <a:ln w="63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Application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3C7617C-CA42-8D45-B822-E6DF3E35FF94}"/>
              </a:ext>
            </a:extLst>
          </p:cNvPr>
          <p:cNvSpPr/>
          <p:nvPr/>
        </p:nvSpPr>
        <p:spPr>
          <a:xfrm>
            <a:off x="334833" y="2315955"/>
            <a:ext cx="8452646" cy="515639"/>
          </a:xfrm>
          <a:prstGeom prst="roundRect">
            <a:avLst/>
          </a:prstGeom>
          <a:solidFill>
            <a:schemeClr val="accent1">
              <a:alpha val="5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842E9-EAFC-F54A-8D92-A524C99621E6}"/>
              </a:ext>
            </a:extLst>
          </p:cNvPr>
          <p:cNvSpPr txBox="1"/>
          <p:nvPr/>
        </p:nvSpPr>
        <p:spPr>
          <a:xfrm>
            <a:off x="623589" y="2349930"/>
            <a:ext cx="831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9BDB8D-8957-1C4C-9562-3B89981CA6B2}"/>
              </a:ext>
            </a:extLst>
          </p:cNvPr>
          <p:cNvSpPr txBox="1"/>
          <p:nvPr/>
        </p:nvSpPr>
        <p:spPr>
          <a:xfrm>
            <a:off x="2883591" y="2349930"/>
            <a:ext cx="7022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Provision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5B3CCB-A6CB-B644-A787-1461F469C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285" y="2263016"/>
            <a:ext cx="309387" cy="3821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2F18551-E5FD-FC46-8441-1734A5209848}"/>
              </a:ext>
            </a:extLst>
          </p:cNvPr>
          <p:cNvSpPr txBox="1"/>
          <p:nvPr/>
        </p:nvSpPr>
        <p:spPr>
          <a:xfrm>
            <a:off x="7505058" y="2645108"/>
            <a:ext cx="1005840" cy="21382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600" b="1" dirty="0"/>
              <a:t>AWS</a:t>
            </a:r>
            <a:br>
              <a:rPr lang="en-US" sz="600" b="1" dirty="0"/>
            </a:br>
            <a:r>
              <a:rPr lang="en-US" sz="600" b="1" dirty="0"/>
              <a:t>CloudFormation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795709-8707-AD4D-8C49-92FACD935BFE}"/>
              </a:ext>
            </a:extLst>
          </p:cNvPr>
          <p:cNvSpPr txBox="1"/>
          <p:nvPr/>
        </p:nvSpPr>
        <p:spPr>
          <a:xfrm>
            <a:off x="6761891" y="2349930"/>
            <a:ext cx="8071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CreateStack</a:t>
            </a:r>
            <a:endParaRPr lang="en-US" sz="9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D36EF1-BEF3-DE4C-8E66-15121C002720}"/>
              </a:ext>
            </a:extLst>
          </p:cNvPr>
          <p:cNvCxnSpPr>
            <a:cxnSpLocks/>
          </p:cNvCxnSpPr>
          <p:nvPr/>
        </p:nvCxnSpPr>
        <p:spPr>
          <a:xfrm flipV="1">
            <a:off x="334833" y="2587524"/>
            <a:ext cx="7454648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67A8672-3472-E147-8DF6-59AAE2F6CB20}"/>
              </a:ext>
            </a:extLst>
          </p:cNvPr>
          <p:cNvSpPr txBox="1"/>
          <p:nvPr/>
        </p:nvSpPr>
        <p:spPr>
          <a:xfrm>
            <a:off x="6507506" y="2614688"/>
            <a:ext cx="1281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CREATE_COMPLETE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ED02963-5C80-8B4A-9617-0090C416E2AB}"/>
              </a:ext>
            </a:extLst>
          </p:cNvPr>
          <p:cNvSpPr/>
          <p:nvPr/>
        </p:nvSpPr>
        <p:spPr>
          <a:xfrm rot="10800000">
            <a:off x="5999354" y="2594063"/>
            <a:ext cx="461202" cy="253410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urved Left Arrow 22">
            <a:extLst>
              <a:ext uri="{FF2B5EF4-FFF2-40B4-BE49-F238E27FC236}">
                <a16:creationId xmlns:a16="http://schemas.microsoft.com/office/drawing/2014/main" id="{ADD3849B-542E-D649-9239-F4DE6F5CEE5D}"/>
              </a:ext>
            </a:extLst>
          </p:cNvPr>
          <p:cNvSpPr/>
          <p:nvPr/>
        </p:nvSpPr>
        <p:spPr>
          <a:xfrm>
            <a:off x="8358677" y="2379891"/>
            <a:ext cx="339021" cy="399629"/>
          </a:xfrm>
          <a:prstGeom prst="curvedLeftArrow">
            <a:avLst/>
          </a:prstGeom>
          <a:solidFill>
            <a:schemeClr val="accent2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65571A-8370-8540-844A-1D31B07F7A3E}"/>
              </a:ext>
            </a:extLst>
          </p:cNvPr>
          <p:cNvSpPr txBox="1"/>
          <p:nvPr/>
        </p:nvSpPr>
        <p:spPr>
          <a:xfrm>
            <a:off x="8225423" y="2453865"/>
            <a:ext cx="682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Create AWS Services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85D656-9855-1244-9BE8-9DDD91D39D7A}"/>
              </a:ext>
            </a:extLst>
          </p:cNvPr>
          <p:cNvSpPr/>
          <p:nvPr/>
        </p:nvSpPr>
        <p:spPr>
          <a:xfrm rot="10800000">
            <a:off x="3953273" y="2587524"/>
            <a:ext cx="461202" cy="253410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5F5B8FA-6B58-7049-8099-30540912BB80}"/>
              </a:ext>
            </a:extLst>
          </p:cNvPr>
          <p:cNvSpPr/>
          <p:nvPr/>
        </p:nvSpPr>
        <p:spPr>
          <a:xfrm rot="10800000">
            <a:off x="1891264" y="2587525"/>
            <a:ext cx="461202" cy="253410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A8F7D3-139D-234E-991B-8C678AF91479}"/>
              </a:ext>
            </a:extLst>
          </p:cNvPr>
          <p:cNvSpPr txBox="1"/>
          <p:nvPr/>
        </p:nvSpPr>
        <p:spPr>
          <a:xfrm>
            <a:off x="2891612" y="2612333"/>
            <a:ext cx="7022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Complete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1A2A4E-81B2-2B43-B300-1633C22A8C8E}"/>
              </a:ext>
            </a:extLst>
          </p:cNvPr>
          <p:cNvSpPr txBox="1"/>
          <p:nvPr/>
        </p:nvSpPr>
        <p:spPr>
          <a:xfrm>
            <a:off x="418993" y="2612563"/>
            <a:ext cx="1237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Application Created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DD144934-E8C0-5F4D-8B7F-69B39A5AB938}"/>
              </a:ext>
            </a:extLst>
          </p:cNvPr>
          <p:cNvSpPr/>
          <p:nvPr/>
        </p:nvSpPr>
        <p:spPr>
          <a:xfrm>
            <a:off x="1892564" y="2338641"/>
            <a:ext cx="461202" cy="253410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67DEEA6F-B6E0-E946-A29F-12D7240E03CA}"/>
              </a:ext>
            </a:extLst>
          </p:cNvPr>
          <p:cNvSpPr/>
          <p:nvPr/>
        </p:nvSpPr>
        <p:spPr>
          <a:xfrm>
            <a:off x="3975613" y="2328839"/>
            <a:ext cx="461202" cy="253410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1ADB409D-CAAA-7B48-A958-8D8DC9D811D0}"/>
              </a:ext>
            </a:extLst>
          </p:cNvPr>
          <p:cNvSpPr/>
          <p:nvPr/>
        </p:nvSpPr>
        <p:spPr>
          <a:xfrm>
            <a:off x="6016412" y="2328839"/>
            <a:ext cx="461202" cy="253410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34EC341-5669-4847-AA6F-EADF317B68F8}"/>
              </a:ext>
            </a:extLst>
          </p:cNvPr>
          <p:cNvSpPr/>
          <p:nvPr/>
        </p:nvSpPr>
        <p:spPr>
          <a:xfrm>
            <a:off x="334833" y="3229257"/>
            <a:ext cx="8452646" cy="515639"/>
          </a:xfrm>
          <a:prstGeom prst="roundRect">
            <a:avLst/>
          </a:prstGeom>
          <a:solidFill>
            <a:schemeClr val="accent1">
              <a:alpha val="5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CA6E0-58F8-2145-B7B2-F953FE544085}"/>
              </a:ext>
            </a:extLst>
          </p:cNvPr>
          <p:cNvSpPr txBox="1"/>
          <p:nvPr/>
        </p:nvSpPr>
        <p:spPr>
          <a:xfrm>
            <a:off x="623589" y="3263232"/>
            <a:ext cx="831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Bind Service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94BF65-E0D3-C54A-863A-981AE1CA1EF3}"/>
              </a:ext>
            </a:extLst>
          </p:cNvPr>
          <p:cNvSpPr txBox="1"/>
          <p:nvPr/>
        </p:nvSpPr>
        <p:spPr>
          <a:xfrm>
            <a:off x="3042329" y="3263232"/>
            <a:ext cx="4241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Bind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C2C1216-17EB-BD4D-8832-15EEABCB9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522" y="3071821"/>
            <a:ext cx="225899" cy="27905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1186FF1-52CF-854B-9253-B1A82191EFE2}"/>
              </a:ext>
            </a:extLst>
          </p:cNvPr>
          <p:cNvSpPr txBox="1"/>
          <p:nvPr/>
        </p:nvSpPr>
        <p:spPr>
          <a:xfrm>
            <a:off x="8143197" y="3346522"/>
            <a:ext cx="616261" cy="15612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600" b="1" dirty="0"/>
              <a:t>AWS</a:t>
            </a:r>
            <a:br>
              <a:rPr lang="en-US" sz="600" b="1" dirty="0"/>
            </a:br>
            <a:r>
              <a:rPr lang="en-US" sz="600" b="1" dirty="0"/>
              <a:t>CloudFormation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33FF34-4E21-BF48-A117-C26CA7BB0EC6}"/>
              </a:ext>
            </a:extLst>
          </p:cNvPr>
          <p:cNvSpPr txBox="1"/>
          <p:nvPr/>
        </p:nvSpPr>
        <p:spPr>
          <a:xfrm>
            <a:off x="6507506" y="3254648"/>
            <a:ext cx="17490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DescribeStack</a:t>
            </a:r>
            <a: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/</a:t>
            </a:r>
            <a:r>
              <a:rPr lang="en-US" sz="9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GetParameter</a:t>
            </a:r>
            <a:endParaRPr lang="en-US" sz="9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49BA6A1-87B9-BA4D-BE68-ED22CDA6AC21}"/>
              </a:ext>
            </a:extLst>
          </p:cNvPr>
          <p:cNvCxnSpPr>
            <a:cxnSpLocks/>
          </p:cNvCxnSpPr>
          <p:nvPr/>
        </p:nvCxnSpPr>
        <p:spPr>
          <a:xfrm flipV="1">
            <a:off x="334833" y="3500826"/>
            <a:ext cx="7454648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93360CC-1925-1148-B441-B31E0FDE3DD1}"/>
              </a:ext>
            </a:extLst>
          </p:cNvPr>
          <p:cNvSpPr txBox="1"/>
          <p:nvPr/>
        </p:nvSpPr>
        <p:spPr>
          <a:xfrm>
            <a:off x="6554438" y="3520986"/>
            <a:ext cx="15245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Connection Information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67DB5AA0-9B7A-AE48-8862-1CF6236589F9}"/>
              </a:ext>
            </a:extLst>
          </p:cNvPr>
          <p:cNvSpPr/>
          <p:nvPr/>
        </p:nvSpPr>
        <p:spPr>
          <a:xfrm rot="10800000">
            <a:off x="5999354" y="3507365"/>
            <a:ext cx="461202" cy="253410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urved Left Arrow 40">
            <a:extLst>
              <a:ext uri="{FF2B5EF4-FFF2-40B4-BE49-F238E27FC236}">
                <a16:creationId xmlns:a16="http://schemas.microsoft.com/office/drawing/2014/main" id="{F9D04790-017E-F64C-8D0A-04FF79469FD8}"/>
              </a:ext>
            </a:extLst>
          </p:cNvPr>
          <p:cNvSpPr/>
          <p:nvPr/>
        </p:nvSpPr>
        <p:spPr>
          <a:xfrm>
            <a:off x="8159299" y="3306943"/>
            <a:ext cx="583958" cy="399629"/>
          </a:xfrm>
          <a:prstGeom prst="curvedLeftArrow">
            <a:avLst/>
          </a:prstGeom>
          <a:solidFill>
            <a:schemeClr val="accent2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26B4BCB5-AEE0-1047-8F6B-D4F05CD30A7E}"/>
              </a:ext>
            </a:extLst>
          </p:cNvPr>
          <p:cNvSpPr/>
          <p:nvPr/>
        </p:nvSpPr>
        <p:spPr>
          <a:xfrm rot="10800000">
            <a:off x="3953273" y="3500826"/>
            <a:ext cx="461202" cy="253410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58F38C56-8CD4-E542-8ACA-5CC0C0FD2EFA}"/>
              </a:ext>
            </a:extLst>
          </p:cNvPr>
          <p:cNvSpPr/>
          <p:nvPr/>
        </p:nvSpPr>
        <p:spPr>
          <a:xfrm rot="10800000">
            <a:off x="1891264" y="3500827"/>
            <a:ext cx="461202" cy="253410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872C2D-D406-B448-BAC5-A067E4600C0A}"/>
              </a:ext>
            </a:extLst>
          </p:cNvPr>
          <p:cNvSpPr txBox="1"/>
          <p:nvPr/>
        </p:nvSpPr>
        <p:spPr>
          <a:xfrm>
            <a:off x="2722284" y="3525635"/>
            <a:ext cx="10582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Bind Credentials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50EC86-139F-8B41-AE04-3082D9586FEF}"/>
              </a:ext>
            </a:extLst>
          </p:cNvPr>
          <p:cNvSpPr txBox="1"/>
          <p:nvPr/>
        </p:nvSpPr>
        <p:spPr>
          <a:xfrm>
            <a:off x="350560" y="3520682"/>
            <a:ext cx="14376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VCAP_SERVICES</a:t>
            </a: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BB9AB37D-019B-8042-8C12-6DAF5E76DD53}"/>
              </a:ext>
            </a:extLst>
          </p:cNvPr>
          <p:cNvSpPr/>
          <p:nvPr/>
        </p:nvSpPr>
        <p:spPr>
          <a:xfrm>
            <a:off x="1892564" y="3251943"/>
            <a:ext cx="461202" cy="253410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33B95CAC-24F4-7E4F-8EBD-60A06C5C5A51}"/>
              </a:ext>
            </a:extLst>
          </p:cNvPr>
          <p:cNvSpPr/>
          <p:nvPr/>
        </p:nvSpPr>
        <p:spPr>
          <a:xfrm>
            <a:off x="3975613" y="3242141"/>
            <a:ext cx="461202" cy="253410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ABA30F82-102B-2E4E-B4F5-2349FE929575}"/>
              </a:ext>
            </a:extLst>
          </p:cNvPr>
          <p:cNvSpPr/>
          <p:nvPr/>
        </p:nvSpPr>
        <p:spPr>
          <a:xfrm>
            <a:off x="6016412" y="3242141"/>
            <a:ext cx="461202" cy="253410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65F5A869-C58B-5D4D-A518-DC1CD0423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901" y="2147696"/>
            <a:ext cx="2071256" cy="185716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53A967F-677B-DE40-8F52-9CD8E1A19B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500" y="3535055"/>
            <a:ext cx="246861" cy="29623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306595C-F898-8E46-81B5-7C5C779078B9}"/>
              </a:ext>
            </a:extLst>
          </p:cNvPr>
          <p:cNvSpPr txBox="1"/>
          <p:nvPr/>
        </p:nvSpPr>
        <p:spPr>
          <a:xfrm>
            <a:off x="8129822" y="3834745"/>
            <a:ext cx="616261" cy="15612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600" b="1" dirty="0"/>
              <a:t>AWS KMS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AA9A62C-8754-7344-A10E-A4A7A6F9A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603" y="1550396"/>
            <a:ext cx="1783770" cy="37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60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Service Broker (OSB)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Allows a broker to be consumed in multiple platforms, and provides application platforms with an easy way to implement a catalog.</a:t>
            </a:r>
            <a:endParaRPr lang="en-US" sz="1200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sz="1200" dirty="0"/>
          </a:p>
          <a:p>
            <a:r>
              <a:rPr lang="en-US" sz="1200" dirty="0"/>
              <a:t>Open API Specification</a:t>
            </a:r>
            <a:br>
              <a:rPr lang="en-US" sz="1200" dirty="0"/>
            </a:b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openservicebrokerapi</a:t>
            </a:r>
            <a:r>
              <a:rPr lang="en-US" sz="1200" dirty="0"/>
              <a:t>/</a:t>
            </a:r>
            <a:r>
              <a:rPr lang="en-US" sz="1200" dirty="0" err="1"/>
              <a:t>servicebroker</a:t>
            </a:r>
            <a:r>
              <a:rPr lang="en-US" sz="1200" dirty="0"/>
              <a:t>/</a:t>
            </a:r>
            <a:endParaRPr lang="en-US" sz="12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Catalog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Unbind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Deprovision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4A8FD60-8EB5-A040-8C21-29AD1D22F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0743" y="1816894"/>
            <a:ext cx="4762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49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FBBE4C-741C-D948-AD3F-58FFE90141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Multi-account provisioning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Configurable overrides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Private catalog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Portable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Stateless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Provisioning requires no AWS knowledge or account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Best practice plans for Prod/Dev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74F44-86F5-5140-9A75-1E4221522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437" y="660677"/>
            <a:ext cx="3444393" cy="308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59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26F311-4CCD-1C4F-90A9-021C2E1CEF34}"/>
              </a:ext>
            </a:extLst>
          </p:cNvPr>
          <p:cNvSpPr/>
          <p:nvPr/>
        </p:nvSpPr>
        <p:spPr>
          <a:xfrm>
            <a:off x="283029" y="947057"/>
            <a:ext cx="2895600" cy="324394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57D94-033F-ED48-80AB-DB61EF5374AB}"/>
              </a:ext>
            </a:extLst>
          </p:cNvPr>
          <p:cNvSpPr txBox="1"/>
          <p:nvPr/>
        </p:nvSpPr>
        <p:spPr>
          <a:xfrm>
            <a:off x="2340429" y="391886"/>
            <a:ext cx="411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Working together to help you succeed.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AC46EC-C0E8-6E4E-A3EE-1793883AD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64" y="1228897"/>
            <a:ext cx="2755900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DFB625-E372-004A-90BD-66493CCE0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46" y="2586333"/>
            <a:ext cx="2240551" cy="1096691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0023C58B-CAA8-CD40-8A25-41DC6690A66C}"/>
              </a:ext>
            </a:extLst>
          </p:cNvPr>
          <p:cNvSpPr/>
          <p:nvPr/>
        </p:nvSpPr>
        <p:spPr>
          <a:xfrm>
            <a:off x="3288394" y="2139246"/>
            <a:ext cx="1186543" cy="85956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D6DC8ED-3EC1-3B47-8192-F0F95F53106F}"/>
              </a:ext>
            </a:extLst>
          </p:cNvPr>
          <p:cNvSpPr/>
          <p:nvPr/>
        </p:nvSpPr>
        <p:spPr>
          <a:xfrm>
            <a:off x="4474937" y="2038731"/>
            <a:ext cx="1426029" cy="109520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POC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C481D16-B825-C041-931C-52796C882E8F}"/>
              </a:ext>
            </a:extLst>
          </p:cNvPr>
          <p:cNvSpPr/>
          <p:nvPr/>
        </p:nvSpPr>
        <p:spPr>
          <a:xfrm>
            <a:off x="5900966" y="2139246"/>
            <a:ext cx="1186543" cy="85956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DA04A57-DB4F-1F4C-A1BB-E804A9033F51}"/>
              </a:ext>
            </a:extLst>
          </p:cNvPr>
          <p:cNvSpPr/>
          <p:nvPr/>
        </p:nvSpPr>
        <p:spPr>
          <a:xfrm>
            <a:off x="7087509" y="2021426"/>
            <a:ext cx="1426029" cy="1095203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14D547-4F04-8541-BD05-1EE9508D0EB9}"/>
              </a:ext>
            </a:extLst>
          </p:cNvPr>
          <p:cNvSpPr/>
          <p:nvPr/>
        </p:nvSpPr>
        <p:spPr>
          <a:xfrm>
            <a:off x="5304327" y="3498358"/>
            <a:ext cx="2496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pcf-poc@amazon.com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079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399">
            <a:extLst>
              <a:ext uri="{FF2B5EF4-FFF2-40B4-BE49-F238E27FC236}">
                <a16:creationId xmlns:a16="http://schemas.microsoft.com/office/drawing/2014/main" id="{AE537883-0948-B04E-BDD1-50699F36B9DA}"/>
              </a:ext>
            </a:extLst>
          </p:cNvPr>
          <p:cNvSpPr txBox="1">
            <a:spLocks/>
          </p:cNvSpPr>
          <p:nvPr/>
        </p:nvSpPr>
        <p:spPr>
          <a:xfrm>
            <a:off x="-76200" y="4800600"/>
            <a:ext cx="533400" cy="273900"/>
          </a:xfrm>
          <a:prstGeom prst="rect">
            <a:avLst/>
          </a:prstGeom>
        </p:spPr>
        <p:txBody>
          <a:bodyPr spcFirstLastPara="1" wrap="square" lIns="91425" tIns="0" rIns="91425" bIns="1827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Shape 400">
            <a:extLst>
              <a:ext uri="{FF2B5EF4-FFF2-40B4-BE49-F238E27FC236}">
                <a16:creationId xmlns:a16="http://schemas.microsoft.com/office/drawing/2014/main" id="{698F07A5-4BE6-5444-A9E8-C78A831354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370898"/>
            <a:ext cx="7772400" cy="6578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LAB CONTENT OVERVIEW</a:t>
            </a:r>
            <a:endParaRPr dirty="0"/>
          </a:p>
        </p:txBody>
      </p:sp>
      <p:pic>
        <p:nvPicPr>
          <p:cNvPr id="22" name="Shape 401">
            <a:extLst>
              <a:ext uri="{FF2B5EF4-FFF2-40B4-BE49-F238E27FC236}">
                <a16:creationId xmlns:a16="http://schemas.microsoft.com/office/drawing/2014/main" id="{8B50E75C-02D4-4E47-8734-A895955C88A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512" y="3152500"/>
            <a:ext cx="651975" cy="6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402">
            <a:extLst>
              <a:ext uri="{FF2B5EF4-FFF2-40B4-BE49-F238E27FC236}">
                <a16:creationId xmlns:a16="http://schemas.microsoft.com/office/drawing/2014/main" id="{E4D6DEFC-8A9C-8F43-BEFB-187DFBFB64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512" y="2294100"/>
            <a:ext cx="651975" cy="6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403">
            <a:extLst>
              <a:ext uri="{FF2B5EF4-FFF2-40B4-BE49-F238E27FC236}">
                <a16:creationId xmlns:a16="http://schemas.microsoft.com/office/drawing/2014/main" id="{7EF2C3C9-4F4F-5947-A47A-C3C84534ED6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513" y="1435712"/>
            <a:ext cx="651975" cy="6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404">
            <a:extLst>
              <a:ext uri="{FF2B5EF4-FFF2-40B4-BE49-F238E27FC236}">
                <a16:creationId xmlns:a16="http://schemas.microsoft.com/office/drawing/2014/main" id="{87C12D6F-6BA1-F642-8B8D-B5B9EB6AC895}"/>
              </a:ext>
            </a:extLst>
          </p:cNvPr>
          <p:cNvSpPr txBox="1"/>
          <p:nvPr/>
        </p:nvSpPr>
        <p:spPr>
          <a:xfrm>
            <a:off x="1465688" y="1572013"/>
            <a:ext cx="27609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Lab 0 – Explore the AWS Quick Start</a:t>
            </a:r>
            <a:endParaRPr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Lab 1 – Getting Started</a:t>
            </a:r>
            <a:endParaRPr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Lab 2 – Install and configure AWS Service Broker</a:t>
            </a:r>
            <a:endParaRPr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" name="Shape 405">
            <a:extLst>
              <a:ext uri="{FF2B5EF4-FFF2-40B4-BE49-F238E27FC236}">
                <a16:creationId xmlns:a16="http://schemas.microsoft.com/office/drawing/2014/main" id="{9E098D07-D068-7F45-A4AC-A739047B70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511" y="3228700"/>
            <a:ext cx="651975" cy="6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406">
            <a:extLst>
              <a:ext uri="{FF2B5EF4-FFF2-40B4-BE49-F238E27FC236}">
                <a16:creationId xmlns:a16="http://schemas.microsoft.com/office/drawing/2014/main" id="{A15B5DBC-4D9B-B748-B1AE-D63B5647DDD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512" y="2294100"/>
            <a:ext cx="651975" cy="6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407">
            <a:extLst>
              <a:ext uri="{FF2B5EF4-FFF2-40B4-BE49-F238E27FC236}">
                <a16:creationId xmlns:a16="http://schemas.microsoft.com/office/drawing/2014/main" id="{4ECC526C-9DD0-F24E-92D7-AAEF03AA51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513" y="1435712"/>
            <a:ext cx="651975" cy="6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408">
            <a:extLst>
              <a:ext uri="{FF2B5EF4-FFF2-40B4-BE49-F238E27FC236}">
                <a16:creationId xmlns:a16="http://schemas.microsoft.com/office/drawing/2014/main" id="{741424B6-4BCB-8344-A06C-E49C33696094}"/>
              </a:ext>
            </a:extLst>
          </p:cNvPr>
          <p:cNvSpPr txBox="1"/>
          <p:nvPr/>
        </p:nvSpPr>
        <p:spPr>
          <a:xfrm>
            <a:off x="5856231" y="1474015"/>
            <a:ext cx="2760900" cy="326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Lab 3 – Deploy Polly solution</a:t>
            </a:r>
            <a:endParaRPr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Lab 4 – Deploy S3 solution</a:t>
            </a:r>
            <a:endParaRPr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Lab 5 – Explore the GUI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800960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399">
            <a:extLst>
              <a:ext uri="{FF2B5EF4-FFF2-40B4-BE49-F238E27FC236}">
                <a16:creationId xmlns:a16="http://schemas.microsoft.com/office/drawing/2014/main" id="{AE537883-0948-B04E-BDD1-50699F36B9DA}"/>
              </a:ext>
            </a:extLst>
          </p:cNvPr>
          <p:cNvSpPr txBox="1">
            <a:spLocks/>
          </p:cNvSpPr>
          <p:nvPr/>
        </p:nvSpPr>
        <p:spPr>
          <a:xfrm>
            <a:off x="-76200" y="4800600"/>
            <a:ext cx="533400" cy="273900"/>
          </a:xfrm>
          <a:prstGeom prst="rect">
            <a:avLst/>
          </a:prstGeom>
        </p:spPr>
        <p:txBody>
          <a:bodyPr spcFirstLastPara="1" wrap="square" lIns="91425" tIns="0" rIns="91425" bIns="1827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Shape 400">
            <a:extLst>
              <a:ext uri="{FF2B5EF4-FFF2-40B4-BE49-F238E27FC236}">
                <a16:creationId xmlns:a16="http://schemas.microsoft.com/office/drawing/2014/main" id="{698F07A5-4BE6-5444-A9E8-C78A831354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370898"/>
            <a:ext cx="7772400" cy="6578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LAB CONTENT OVERVIEW</a:t>
            </a:r>
            <a:endParaRPr dirty="0"/>
          </a:p>
        </p:txBody>
      </p:sp>
      <p:pic>
        <p:nvPicPr>
          <p:cNvPr id="22" name="Shape 401">
            <a:extLst>
              <a:ext uri="{FF2B5EF4-FFF2-40B4-BE49-F238E27FC236}">
                <a16:creationId xmlns:a16="http://schemas.microsoft.com/office/drawing/2014/main" id="{8B50E75C-02D4-4E47-8734-A895955C88A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512" y="3152500"/>
            <a:ext cx="651975" cy="6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402">
            <a:extLst>
              <a:ext uri="{FF2B5EF4-FFF2-40B4-BE49-F238E27FC236}">
                <a16:creationId xmlns:a16="http://schemas.microsoft.com/office/drawing/2014/main" id="{E4D6DEFC-8A9C-8F43-BEFB-187DFBFB64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512" y="2294100"/>
            <a:ext cx="651975" cy="6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403">
            <a:extLst>
              <a:ext uri="{FF2B5EF4-FFF2-40B4-BE49-F238E27FC236}">
                <a16:creationId xmlns:a16="http://schemas.microsoft.com/office/drawing/2014/main" id="{7EF2C3C9-4F4F-5947-A47A-C3C84534ED6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513" y="1435712"/>
            <a:ext cx="651975" cy="6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404">
            <a:extLst>
              <a:ext uri="{FF2B5EF4-FFF2-40B4-BE49-F238E27FC236}">
                <a16:creationId xmlns:a16="http://schemas.microsoft.com/office/drawing/2014/main" id="{87C12D6F-6BA1-F642-8B8D-B5B9EB6AC895}"/>
              </a:ext>
            </a:extLst>
          </p:cNvPr>
          <p:cNvSpPr txBox="1"/>
          <p:nvPr/>
        </p:nvSpPr>
        <p:spPr>
          <a:xfrm>
            <a:off x="1465688" y="1572013"/>
            <a:ext cx="2760900" cy="26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Lab 0 – Explore the AWS Quick Start</a:t>
            </a:r>
            <a:endParaRPr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Lab 1 – Getting Started</a:t>
            </a:r>
            <a:endParaRPr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Lab 2 – Install and configure AWS Service Broker</a:t>
            </a:r>
            <a:endParaRPr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" name="Shape 405">
            <a:extLst>
              <a:ext uri="{FF2B5EF4-FFF2-40B4-BE49-F238E27FC236}">
                <a16:creationId xmlns:a16="http://schemas.microsoft.com/office/drawing/2014/main" id="{9E098D07-D068-7F45-A4AC-A739047B70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511" y="3228700"/>
            <a:ext cx="651975" cy="6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406">
            <a:extLst>
              <a:ext uri="{FF2B5EF4-FFF2-40B4-BE49-F238E27FC236}">
                <a16:creationId xmlns:a16="http://schemas.microsoft.com/office/drawing/2014/main" id="{A15B5DBC-4D9B-B748-B1AE-D63B5647DDD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512" y="2294100"/>
            <a:ext cx="651975" cy="6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407">
            <a:extLst>
              <a:ext uri="{FF2B5EF4-FFF2-40B4-BE49-F238E27FC236}">
                <a16:creationId xmlns:a16="http://schemas.microsoft.com/office/drawing/2014/main" id="{4ECC526C-9DD0-F24E-92D7-AAEF03AA51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513" y="1435712"/>
            <a:ext cx="651975" cy="6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408">
            <a:extLst>
              <a:ext uri="{FF2B5EF4-FFF2-40B4-BE49-F238E27FC236}">
                <a16:creationId xmlns:a16="http://schemas.microsoft.com/office/drawing/2014/main" id="{741424B6-4BCB-8344-A06C-E49C33696094}"/>
              </a:ext>
            </a:extLst>
          </p:cNvPr>
          <p:cNvSpPr txBox="1"/>
          <p:nvPr/>
        </p:nvSpPr>
        <p:spPr>
          <a:xfrm>
            <a:off x="5856231" y="1474015"/>
            <a:ext cx="2760900" cy="326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Lab 3 – Deploy Polly solution</a:t>
            </a:r>
            <a:endParaRPr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Lab 4 – Deploy S3 solution</a:t>
            </a:r>
            <a:endParaRPr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Lab 5 – Explore the GUI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Proxima Nova"/>
                <a:ea typeface="Proxima Nova"/>
                <a:cs typeface="Proxima Nova"/>
                <a:sym typeface="Proxima Nova"/>
              </a:rPr>
              <a:t>Lab 6 – Spring Boot</a:t>
            </a:r>
            <a:endParaRPr dirty="0">
              <a:solidFill>
                <a:schemeClr val="bg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" name="Shape 405">
            <a:extLst>
              <a:ext uri="{FF2B5EF4-FFF2-40B4-BE49-F238E27FC236}">
                <a16:creationId xmlns:a16="http://schemas.microsoft.com/office/drawing/2014/main" id="{BE61E79C-52CB-5649-814F-E1A9F0A3AC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511" y="4087088"/>
            <a:ext cx="651975" cy="65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629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30B83F25-AC32-BE4C-B13E-14FB1790C034}"/>
              </a:ext>
            </a:extLst>
          </p:cNvPr>
          <p:cNvSpPr txBox="1">
            <a:spLocks/>
          </p:cNvSpPr>
          <p:nvPr/>
        </p:nvSpPr>
        <p:spPr>
          <a:xfrm>
            <a:off x="412989" y="0"/>
            <a:ext cx="8460078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BDB1F-329D-B441-BA32-8E7C62DE6089}"/>
              </a:ext>
            </a:extLst>
          </p:cNvPr>
          <p:cNvSpPr txBox="1"/>
          <p:nvPr/>
        </p:nvSpPr>
        <p:spPr>
          <a:xfrm>
            <a:off x="1536355" y="1719942"/>
            <a:ext cx="7422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Workshop: 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pcf.clouddoundry.awsworkshop.io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466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30B83F25-AC32-BE4C-B13E-14FB1790C034}"/>
              </a:ext>
            </a:extLst>
          </p:cNvPr>
          <p:cNvSpPr txBox="1">
            <a:spLocks/>
          </p:cNvSpPr>
          <p:nvPr/>
        </p:nvSpPr>
        <p:spPr>
          <a:xfrm>
            <a:off x="336789" y="174205"/>
            <a:ext cx="8460078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b="1" dirty="0"/>
              <a:t>Hybrid here to stay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117F8F-716E-6140-8F4B-F5C80A625451}"/>
              </a:ext>
            </a:extLst>
          </p:cNvPr>
          <p:cNvSpPr txBox="1"/>
          <p:nvPr/>
        </p:nvSpPr>
        <p:spPr>
          <a:xfrm>
            <a:off x="468085" y="1077685"/>
            <a:ext cx="47352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Agility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Portability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Unified interface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Guard rails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820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1B1D55A-A8C9-FF44-8083-9BBC95762059}"/>
              </a:ext>
            </a:extLst>
          </p:cNvPr>
          <p:cNvSpPr/>
          <p:nvPr/>
        </p:nvSpPr>
        <p:spPr>
          <a:xfrm>
            <a:off x="952190" y="489857"/>
            <a:ext cx="6678695" cy="3048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AC4FA-77E9-684C-99F6-77E05C6A6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678" y="911084"/>
            <a:ext cx="3968151" cy="190074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8380FFD-E124-174B-89FE-8EADB3A9C11B}"/>
              </a:ext>
            </a:extLst>
          </p:cNvPr>
          <p:cNvSpPr/>
          <p:nvPr/>
        </p:nvSpPr>
        <p:spPr>
          <a:xfrm>
            <a:off x="505878" y="3714955"/>
            <a:ext cx="7477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aws.amazon.com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/solutions/case-studies/news-liberty-mutual/</a:t>
            </a:r>
          </a:p>
        </p:txBody>
      </p:sp>
    </p:spTree>
    <p:extLst>
      <p:ext uri="{BB962C8B-B14F-4D97-AF65-F5344CB8AC3E}">
        <p14:creationId xmlns:p14="http://schemas.microsoft.com/office/powerpoint/2010/main" val="4047682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172B0DA-5FF4-1440-A690-8CC0BB0B0C64}"/>
              </a:ext>
            </a:extLst>
          </p:cNvPr>
          <p:cNvSpPr/>
          <p:nvPr/>
        </p:nvSpPr>
        <p:spPr>
          <a:xfrm>
            <a:off x="3358487" y="2241603"/>
            <a:ext cx="2438400" cy="11913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8E2FE-5DB7-CD42-B8B2-68DFD8EC815E}"/>
              </a:ext>
            </a:extLst>
          </p:cNvPr>
          <p:cNvSpPr txBox="1"/>
          <p:nvPr/>
        </p:nvSpPr>
        <p:spPr>
          <a:xfrm>
            <a:off x="914400" y="98348"/>
            <a:ext cx="6789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Pivotal and AWS better together.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DB91A-4B92-F344-8F64-A5EA03C93906}"/>
              </a:ext>
            </a:extLst>
          </p:cNvPr>
          <p:cNvSpPr txBox="1"/>
          <p:nvPr/>
        </p:nvSpPr>
        <p:spPr>
          <a:xfrm>
            <a:off x="6512686" y="1907960"/>
            <a:ext cx="1719758" cy="286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DBC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Availability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1CE4ED-538C-A943-9DF6-CDA655E63259}"/>
              </a:ext>
            </a:extLst>
          </p:cNvPr>
          <p:cNvCxnSpPr>
            <a:cxnSpLocks/>
          </p:cNvCxnSpPr>
          <p:nvPr/>
        </p:nvCxnSpPr>
        <p:spPr>
          <a:xfrm>
            <a:off x="6512686" y="1761387"/>
            <a:ext cx="1445382" cy="0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2A38E1E-4D0B-E841-8DCD-E8809AEBC68A}"/>
              </a:ext>
            </a:extLst>
          </p:cNvPr>
          <p:cNvSpPr txBox="1"/>
          <p:nvPr/>
        </p:nvSpPr>
        <p:spPr>
          <a:xfrm>
            <a:off x="824866" y="1867960"/>
            <a:ext cx="1719758" cy="286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DBC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Elasticity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F0DBD3-14DA-9548-900F-C63900C52830}"/>
              </a:ext>
            </a:extLst>
          </p:cNvPr>
          <p:cNvCxnSpPr>
            <a:cxnSpLocks/>
          </p:cNvCxnSpPr>
          <p:nvPr/>
        </p:nvCxnSpPr>
        <p:spPr>
          <a:xfrm>
            <a:off x="962054" y="1751421"/>
            <a:ext cx="1445382" cy="0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7E0FCD-5CFF-4346-B235-29DE8DD2FB64}"/>
              </a:ext>
            </a:extLst>
          </p:cNvPr>
          <p:cNvSpPr txBox="1"/>
          <p:nvPr/>
        </p:nvSpPr>
        <p:spPr>
          <a:xfrm>
            <a:off x="3717808" y="1867960"/>
            <a:ext cx="1719758" cy="286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DBC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Agility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4BB0E1-8E02-5F4A-9761-DBADCC4F2F9A}"/>
              </a:ext>
            </a:extLst>
          </p:cNvPr>
          <p:cNvCxnSpPr>
            <a:cxnSpLocks/>
          </p:cNvCxnSpPr>
          <p:nvPr/>
        </p:nvCxnSpPr>
        <p:spPr>
          <a:xfrm>
            <a:off x="3717808" y="1742151"/>
            <a:ext cx="1445382" cy="0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615BB05-F0F5-8049-B0CD-8C2EC473A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003" y="804614"/>
            <a:ext cx="903512" cy="6657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507CE5-DF13-FF41-B57F-7ED634632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285" y="670767"/>
            <a:ext cx="850882" cy="897913"/>
          </a:xfrm>
          <a:prstGeom prst="rect">
            <a:avLst/>
          </a:prstGeo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E0001B-5DD6-6F4E-B332-FD63A7A74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347" y="810262"/>
            <a:ext cx="686991" cy="80082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EE4E9D4-7326-4047-BAD4-1F1C92E788EF}"/>
              </a:ext>
            </a:extLst>
          </p:cNvPr>
          <p:cNvGrpSpPr/>
          <p:nvPr/>
        </p:nvGrpSpPr>
        <p:grpSpPr>
          <a:xfrm>
            <a:off x="1254123" y="2642334"/>
            <a:ext cx="1238920" cy="1111773"/>
            <a:chOff x="2681812" y="3396527"/>
            <a:chExt cx="1617749" cy="162049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9CE7A6-09CF-5443-8EE2-CD6FCBB3EE5F}"/>
                </a:ext>
              </a:extLst>
            </p:cNvPr>
            <p:cNvSpPr/>
            <p:nvPr/>
          </p:nvSpPr>
          <p:spPr>
            <a:xfrm>
              <a:off x="2681812" y="3761117"/>
              <a:ext cx="1035996" cy="105242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3B3CB593-BC1F-104B-83AF-BAA596AD1338}"/>
                </a:ext>
              </a:extLst>
            </p:cNvPr>
            <p:cNvSpPr/>
            <p:nvPr/>
          </p:nvSpPr>
          <p:spPr>
            <a:xfrm rot="19087084">
              <a:off x="2881168" y="3396527"/>
              <a:ext cx="1418393" cy="1140027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0E2735"/>
              </a:solidFill>
            </a:ln>
            <a:effectLst>
              <a:outerShdw blurRad="50800" dist="50800" dir="5400000" algn="ctr" rotWithShape="0">
                <a:schemeClr val="tx1">
                  <a:lumMod val="50000"/>
                </a:schemeClr>
              </a:outerShdw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accent1"/>
                  </a:solidFill>
                </a:ln>
              </a:endParaRPr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53E92B92-4972-DF41-AE65-D06AF0FAA947}"/>
                </a:ext>
              </a:extLst>
            </p:cNvPr>
            <p:cNvSpPr/>
            <p:nvPr/>
          </p:nvSpPr>
          <p:spPr>
            <a:xfrm>
              <a:off x="2992776" y="4287328"/>
              <a:ext cx="851193" cy="729690"/>
            </a:xfrm>
            <a:prstGeom prst="cloud">
              <a:avLst/>
            </a:prstGeom>
            <a:solidFill>
              <a:srgbClr val="F2F4F4"/>
            </a:solidFill>
            <a:ln>
              <a:solidFill>
                <a:srgbClr val="0E27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E4837C33-90C6-6543-B7B8-7457FF4B49DC}"/>
                </a:ext>
              </a:extLst>
            </p:cNvPr>
            <p:cNvSpPr/>
            <p:nvPr/>
          </p:nvSpPr>
          <p:spPr>
            <a:xfrm>
              <a:off x="3095840" y="4399471"/>
              <a:ext cx="632961" cy="505403"/>
            </a:xfrm>
            <a:prstGeom prst="clou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E27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73B101F-D65B-1F46-A5F7-D51272B23EB7}"/>
              </a:ext>
            </a:extLst>
          </p:cNvPr>
          <p:cNvSpPr txBox="1"/>
          <p:nvPr/>
        </p:nvSpPr>
        <p:spPr>
          <a:xfrm>
            <a:off x="880596" y="4083585"/>
            <a:ext cx="171975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0000"/>
              </a:lnSpc>
              <a:defRPr/>
            </a:pPr>
            <a:r>
              <a:rPr lang="en-US" sz="1200" b="1" dirty="0">
                <a:solidFill>
                  <a:srgbClr val="007DBC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Faster Time to Market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1D6176-BD26-1247-B8F1-4059E4D361CB}"/>
              </a:ext>
            </a:extLst>
          </p:cNvPr>
          <p:cNvGrpSpPr/>
          <p:nvPr/>
        </p:nvGrpSpPr>
        <p:grpSpPr>
          <a:xfrm>
            <a:off x="6557657" y="2905388"/>
            <a:ext cx="1530437" cy="730194"/>
            <a:chOff x="6625087" y="3731725"/>
            <a:chExt cx="1530437" cy="730194"/>
          </a:xfrm>
        </p:grpSpPr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F601D754-0198-8543-B8C4-8A614C691205}"/>
                </a:ext>
              </a:extLst>
            </p:cNvPr>
            <p:cNvSpPr/>
            <p:nvPr/>
          </p:nvSpPr>
          <p:spPr>
            <a:xfrm>
              <a:off x="6625087" y="3731725"/>
              <a:ext cx="1359682" cy="730194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0E27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ight Triangle 23">
              <a:extLst>
                <a:ext uri="{FF2B5EF4-FFF2-40B4-BE49-F238E27FC236}">
                  <a16:creationId xmlns:a16="http://schemas.microsoft.com/office/drawing/2014/main" id="{5ED92C0F-EB5E-B94C-8EB2-FB4BD037CCBD}"/>
                </a:ext>
              </a:extLst>
            </p:cNvPr>
            <p:cNvSpPr/>
            <p:nvPr/>
          </p:nvSpPr>
          <p:spPr>
            <a:xfrm rot="10800000">
              <a:off x="6795842" y="3731725"/>
              <a:ext cx="1359682" cy="730194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0E27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5E469CE-B3C9-EA4A-9B96-4519A51F0A23}"/>
              </a:ext>
            </a:extLst>
          </p:cNvPr>
          <p:cNvSpPr txBox="1"/>
          <p:nvPr/>
        </p:nvSpPr>
        <p:spPr>
          <a:xfrm>
            <a:off x="6784113" y="2642335"/>
            <a:ext cx="327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2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6FEB3CD6-4298-CF4F-BDBA-AA42B7981572}"/>
              </a:ext>
            </a:extLst>
          </p:cNvPr>
          <p:cNvSpPr/>
          <p:nvPr/>
        </p:nvSpPr>
        <p:spPr>
          <a:xfrm>
            <a:off x="7378543" y="2920932"/>
            <a:ext cx="520996" cy="7146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961FD5-378C-D949-A163-A23EB16AA30B}"/>
              </a:ext>
            </a:extLst>
          </p:cNvPr>
          <p:cNvSpPr txBox="1"/>
          <p:nvPr/>
        </p:nvSpPr>
        <p:spPr>
          <a:xfrm>
            <a:off x="6512686" y="4081136"/>
            <a:ext cx="171975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DBC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Infrastructure cost investment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7DBC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CB1538A-643A-6C4E-8D6D-0A4C948EF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5644" y="2304954"/>
            <a:ext cx="2240551" cy="109669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B58F3D-8685-BC4D-824F-8DBFAA3E7E9B}"/>
              </a:ext>
            </a:extLst>
          </p:cNvPr>
          <p:cNvCxnSpPr/>
          <p:nvPr/>
        </p:nvCxnSpPr>
        <p:spPr>
          <a:xfrm>
            <a:off x="6512686" y="3934563"/>
            <a:ext cx="1719758" cy="0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10C7932-74CB-8E41-9303-5A1D73899DCD}"/>
              </a:ext>
            </a:extLst>
          </p:cNvPr>
          <p:cNvCxnSpPr/>
          <p:nvPr/>
        </p:nvCxnSpPr>
        <p:spPr>
          <a:xfrm>
            <a:off x="962054" y="3934563"/>
            <a:ext cx="1719758" cy="0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DC0F889-4626-F64E-9676-19D397E249BC}"/>
              </a:ext>
            </a:extLst>
          </p:cNvPr>
          <p:cNvGrpSpPr/>
          <p:nvPr/>
        </p:nvGrpSpPr>
        <p:grpSpPr>
          <a:xfrm>
            <a:off x="3950492" y="3588329"/>
            <a:ext cx="1130597" cy="858982"/>
            <a:chOff x="3962398" y="2969677"/>
            <a:chExt cx="1130597" cy="858982"/>
          </a:xfrm>
        </p:grpSpPr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4CF3D12F-78D5-4F4C-A168-49C18C3CBB5A}"/>
                </a:ext>
              </a:extLst>
            </p:cNvPr>
            <p:cNvSpPr/>
            <p:nvPr/>
          </p:nvSpPr>
          <p:spPr>
            <a:xfrm>
              <a:off x="3962398" y="2969677"/>
              <a:ext cx="1130597" cy="858982"/>
            </a:xfrm>
            <a:prstGeom prst="clou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0E27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4727D62-97C3-4A44-954F-D131366E70F0}"/>
                </a:ext>
              </a:extLst>
            </p:cNvPr>
            <p:cNvSpPr/>
            <p:nvPr/>
          </p:nvSpPr>
          <p:spPr>
            <a:xfrm>
              <a:off x="4334698" y="3310318"/>
              <a:ext cx="419531" cy="3232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CB64C"/>
                </a:solidFill>
              </a:endParaRPr>
            </a:p>
          </p:txBody>
        </p:sp>
        <p:sp>
          <p:nvSpPr>
            <p:cNvPr id="34" name="Block Arc 33">
              <a:extLst>
                <a:ext uri="{FF2B5EF4-FFF2-40B4-BE49-F238E27FC236}">
                  <a16:creationId xmlns:a16="http://schemas.microsoft.com/office/drawing/2014/main" id="{38F173B9-E61E-9E48-9AE3-F0BE2C666566}"/>
                </a:ext>
              </a:extLst>
            </p:cNvPr>
            <p:cNvSpPr/>
            <p:nvPr/>
          </p:nvSpPr>
          <p:spPr>
            <a:xfrm>
              <a:off x="4347149" y="3057216"/>
              <a:ext cx="360262" cy="476453"/>
            </a:xfrm>
            <a:prstGeom prst="blockArc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F54F69A-CFD7-9648-A1B5-EE1538EE4953}"/>
              </a:ext>
            </a:extLst>
          </p:cNvPr>
          <p:cNvCxnSpPr/>
          <p:nvPr/>
        </p:nvCxnSpPr>
        <p:spPr>
          <a:xfrm>
            <a:off x="3592548" y="4562783"/>
            <a:ext cx="1719758" cy="0"/>
          </a:xfrm>
          <a:prstGeom prst="line">
            <a:avLst/>
          </a:prstGeom>
          <a:ln w="127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E71F050-D9C0-2649-A9D9-2E15E1F428F1}"/>
              </a:ext>
            </a:extLst>
          </p:cNvPr>
          <p:cNvSpPr txBox="1"/>
          <p:nvPr/>
        </p:nvSpPr>
        <p:spPr>
          <a:xfrm>
            <a:off x="3746040" y="4618424"/>
            <a:ext cx="1719758" cy="286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DBC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98532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8DB7B4-9C97-EB43-9FC3-FF53BAE970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642" y="114937"/>
            <a:ext cx="2713828" cy="145188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976BA49-97F7-9643-822A-B99022938BDF}"/>
              </a:ext>
            </a:extLst>
          </p:cNvPr>
          <p:cNvCxnSpPr/>
          <p:nvPr/>
        </p:nvCxnSpPr>
        <p:spPr>
          <a:xfrm flipV="1">
            <a:off x="4457700" y="752476"/>
            <a:ext cx="2466975" cy="432912"/>
          </a:xfrm>
          <a:prstGeom prst="line">
            <a:avLst/>
          </a:prstGeom>
          <a:ln w="19050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66F80F-F3B7-2C4C-9109-187C9B62CEB7}"/>
              </a:ext>
            </a:extLst>
          </p:cNvPr>
          <p:cNvCxnSpPr/>
          <p:nvPr/>
        </p:nvCxnSpPr>
        <p:spPr>
          <a:xfrm flipV="1">
            <a:off x="4457700" y="3140809"/>
            <a:ext cx="633797" cy="743147"/>
          </a:xfrm>
          <a:prstGeom prst="line">
            <a:avLst/>
          </a:prstGeom>
          <a:ln w="19050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B9A65170-4370-DA40-9A6F-69D91055F27A}"/>
              </a:ext>
            </a:extLst>
          </p:cNvPr>
          <p:cNvGrpSpPr/>
          <p:nvPr/>
        </p:nvGrpSpPr>
        <p:grpSpPr>
          <a:xfrm>
            <a:off x="429477" y="1185388"/>
            <a:ext cx="4028223" cy="2698568"/>
            <a:chOff x="429476" y="1271451"/>
            <a:chExt cx="5146569" cy="3082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F664EBE-465C-E442-9954-B6B6089DAB73}"/>
                </a:ext>
              </a:extLst>
            </p:cNvPr>
            <p:cNvCxnSpPr>
              <a:stCxn id="9" idx="6"/>
              <a:endCxn id="14" idx="2"/>
            </p:cNvCxnSpPr>
            <p:nvPr/>
          </p:nvCxnSpPr>
          <p:spPr>
            <a:xfrm>
              <a:off x="2301776" y="1591659"/>
              <a:ext cx="2208944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B13334F-BEE8-954B-AFEF-E875D66D57F6}"/>
                </a:ext>
              </a:extLst>
            </p:cNvPr>
            <p:cNvCxnSpPr>
              <a:stCxn id="13" idx="0"/>
              <a:endCxn id="14" idx="4"/>
            </p:cNvCxnSpPr>
            <p:nvPr/>
          </p:nvCxnSpPr>
          <p:spPr>
            <a:xfrm flipV="1">
              <a:off x="5000956" y="1835168"/>
              <a:ext cx="0" cy="1945014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2ABF30-7BEF-A441-8295-BF02BBCC4D19}"/>
                </a:ext>
              </a:extLst>
            </p:cNvPr>
            <p:cNvCxnSpPr>
              <a:stCxn id="7" idx="0"/>
              <a:endCxn id="9" idx="4"/>
            </p:cNvCxnSpPr>
            <p:nvPr/>
          </p:nvCxnSpPr>
          <p:spPr>
            <a:xfrm flipV="1">
              <a:off x="1811540" y="1835168"/>
              <a:ext cx="0" cy="1945014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E871D28-C19F-3542-852E-65B8C3CDA056}"/>
                </a:ext>
              </a:extLst>
            </p:cNvPr>
            <p:cNvCxnSpPr>
              <a:endCxn id="12" idx="1"/>
            </p:cNvCxnSpPr>
            <p:nvPr/>
          </p:nvCxnSpPr>
          <p:spPr>
            <a:xfrm>
              <a:off x="2255855" y="1703196"/>
              <a:ext cx="1765284" cy="936864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FCCE75-E108-BA44-80C9-6F076C8A3EA4}"/>
                </a:ext>
              </a:extLst>
            </p:cNvPr>
            <p:cNvCxnSpPr>
              <a:endCxn id="11" idx="0"/>
            </p:cNvCxnSpPr>
            <p:nvPr/>
          </p:nvCxnSpPr>
          <p:spPr>
            <a:xfrm>
              <a:off x="2009670" y="1813727"/>
              <a:ext cx="649688" cy="75501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7456760-9F26-F040-8DC9-19C7BC596395}"/>
                </a:ext>
              </a:extLst>
            </p:cNvPr>
            <p:cNvCxnSpPr/>
            <p:nvPr/>
          </p:nvCxnSpPr>
          <p:spPr>
            <a:xfrm>
              <a:off x="2139105" y="1769643"/>
              <a:ext cx="2603717" cy="204873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CAAE6D8-16CB-A743-91B1-1A2493AE160C}"/>
                </a:ext>
              </a:extLst>
            </p:cNvPr>
            <p:cNvGrpSpPr/>
            <p:nvPr/>
          </p:nvGrpSpPr>
          <p:grpSpPr>
            <a:xfrm>
              <a:off x="429476" y="1271451"/>
              <a:ext cx="5146569" cy="3082835"/>
              <a:chOff x="557546" y="1271451"/>
              <a:chExt cx="5146569" cy="308283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2A50D6F-DEFA-604C-BCD9-57A2122633FD}"/>
                  </a:ext>
                </a:extLst>
              </p:cNvPr>
              <p:cNvGrpSpPr/>
              <p:nvPr/>
            </p:nvGrpSpPr>
            <p:grpSpPr>
              <a:xfrm>
                <a:off x="648917" y="1348150"/>
                <a:ext cx="4970345" cy="2919050"/>
                <a:chOff x="-131203" y="1058981"/>
                <a:chExt cx="6735208" cy="3747476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288AF4F4-35C8-644E-901D-C4FFA8D73383}"/>
                    </a:ext>
                  </a:extLst>
                </p:cNvPr>
                <p:cNvSpPr/>
                <p:nvPr/>
              </p:nvSpPr>
              <p:spPr>
                <a:xfrm>
                  <a:off x="953479" y="4181223"/>
                  <a:ext cx="1328617" cy="625234"/>
                </a:xfrm>
                <a:prstGeom prst="ellipse">
                  <a:avLst/>
                </a:prstGeom>
                <a:noFill/>
                <a:ln>
                  <a:solidFill>
                    <a:srgbClr val="F7A028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entury Gothic" panose="020B0502020202020204" pitchFamily="34" charset="0"/>
                    </a:rPr>
                    <a:t>AZ</a:t>
                  </a:r>
                  <a:endParaRPr lang="en-US" sz="1200" dirty="0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AF810C56-7106-6442-BB53-81CB769C8696}"/>
                    </a:ext>
                  </a:extLst>
                </p:cNvPr>
                <p:cNvSpPr/>
                <p:nvPr/>
              </p:nvSpPr>
              <p:spPr>
                <a:xfrm>
                  <a:off x="953479" y="1058981"/>
                  <a:ext cx="1328617" cy="625234"/>
                </a:xfrm>
                <a:prstGeom prst="ellipse">
                  <a:avLst/>
                </a:prstGeom>
                <a:noFill/>
                <a:ln>
                  <a:solidFill>
                    <a:srgbClr val="F7A028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entury Gothic" panose="020B0502020202020204" pitchFamily="34" charset="0"/>
                    </a:rPr>
                    <a:t>AZ</a:t>
                  </a:r>
                  <a:endParaRPr lang="en-US" sz="1200" dirty="0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16F43DCB-C898-7B46-99EB-56D9A7D776CA}"/>
                    </a:ext>
                  </a:extLst>
                </p:cNvPr>
                <p:cNvSpPr/>
                <p:nvPr/>
              </p:nvSpPr>
              <p:spPr>
                <a:xfrm>
                  <a:off x="-131203" y="2618147"/>
                  <a:ext cx="1328617" cy="625234"/>
                </a:xfrm>
                <a:prstGeom prst="ellipse">
                  <a:avLst/>
                </a:prstGeom>
                <a:noFill/>
                <a:ln>
                  <a:solidFill>
                    <a:srgbClr val="F7A028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entury Gothic" panose="020B0502020202020204" pitchFamily="34" charset="0"/>
                    </a:rPr>
                    <a:t>AZ</a:t>
                  </a:r>
                  <a:endParaRPr lang="en-US" sz="1200" dirty="0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FDBE7D1A-9264-1342-80C2-64E6FB3CB598}"/>
                    </a:ext>
                  </a:extLst>
                </p:cNvPr>
                <p:cNvSpPr/>
                <p:nvPr/>
              </p:nvSpPr>
              <p:spPr>
                <a:xfrm>
                  <a:off x="2102339" y="2625972"/>
                  <a:ext cx="1328617" cy="625234"/>
                </a:xfrm>
                <a:prstGeom prst="ellipse">
                  <a:avLst/>
                </a:prstGeom>
                <a:noFill/>
                <a:ln>
                  <a:solidFill>
                    <a:srgbClr val="F7A028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entury Gothic" panose="020B0502020202020204" pitchFamily="34" charset="0"/>
                    </a:rPr>
                    <a:t>AZ</a:t>
                  </a:r>
                  <a:endParaRPr lang="en-US" sz="1200" dirty="0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3D9D531-13E9-C84D-ABBD-9B7E9CA4DB10}"/>
                    </a:ext>
                  </a:extLst>
                </p:cNvPr>
                <p:cNvSpPr/>
                <p:nvPr/>
              </p:nvSpPr>
              <p:spPr>
                <a:xfrm>
                  <a:off x="4417396" y="2625972"/>
                  <a:ext cx="1328617" cy="625234"/>
                </a:xfrm>
                <a:prstGeom prst="ellipse">
                  <a:avLst/>
                </a:prstGeom>
                <a:noFill/>
                <a:ln>
                  <a:solidFill>
                    <a:srgbClr val="F7A028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entury Gothic" panose="020B0502020202020204" pitchFamily="34" charset="0"/>
                    </a:rPr>
                    <a:t>AZ</a:t>
                  </a:r>
                  <a:endParaRPr lang="en-US" sz="1200" dirty="0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6CAE2ADB-7C78-5A48-BA87-40BAE6CBB33F}"/>
                    </a:ext>
                  </a:extLst>
                </p:cNvPr>
                <p:cNvSpPr/>
                <p:nvPr/>
              </p:nvSpPr>
              <p:spPr>
                <a:xfrm>
                  <a:off x="5275388" y="4181223"/>
                  <a:ext cx="1328617" cy="625234"/>
                </a:xfrm>
                <a:prstGeom prst="ellipse">
                  <a:avLst/>
                </a:prstGeom>
                <a:noFill/>
                <a:ln>
                  <a:solidFill>
                    <a:srgbClr val="F7A028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entury Gothic" panose="020B0502020202020204" pitchFamily="34" charset="0"/>
                    </a:rPr>
                    <a:t>Transit</a:t>
                  </a:r>
                  <a:endParaRPr lang="en-US" sz="1200" dirty="0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7816FA95-34C4-D740-930B-42F23071013E}"/>
                    </a:ext>
                  </a:extLst>
                </p:cNvPr>
                <p:cNvSpPr/>
                <p:nvPr/>
              </p:nvSpPr>
              <p:spPr>
                <a:xfrm>
                  <a:off x="5275388" y="1058981"/>
                  <a:ext cx="1328617" cy="625234"/>
                </a:xfrm>
                <a:prstGeom prst="ellipse">
                  <a:avLst/>
                </a:prstGeom>
                <a:noFill/>
                <a:ln>
                  <a:solidFill>
                    <a:srgbClr val="F7A028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  <a:latin typeface="Century Gothic" panose="020B0502020202020204" pitchFamily="34" charset="0"/>
                    </a:rPr>
                    <a:t>Transit</a:t>
                  </a:r>
                  <a:endParaRPr lang="en-US" sz="1200" dirty="0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593DA94-0F42-DB4C-BFCF-411D6A2E5B44}"/>
                  </a:ext>
                </a:extLst>
              </p:cNvPr>
              <p:cNvSpPr/>
              <p:nvPr/>
            </p:nvSpPr>
            <p:spPr>
              <a:xfrm>
                <a:off x="557546" y="1271451"/>
                <a:ext cx="5146569" cy="3082835"/>
              </a:xfrm>
              <a:prstGeom prst="rect">
                <a:avLst/>
              </a:prstGeom>
              <a:noFill/>
              <a:ln w="25400">
                <a:solidFill>
                  <a:srgbClr val="F7A028"/>
                </a:solidFill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02820CE-5F66-AF44-8C50-438E80AED739}"/>
                </a:ext>
              </a:extLst>
            </p:cNvPr>
            <p:cNvCxnSpPr>
              <a:endCxn id="10" idx="7"/>
            </p:cNvCxnSpPr>
            <p:nvPr/>
          </p:nvCxnSpPr>
          <p:spPr>
            <a:xfrm flipH="1">
              <a:off x="1357732" y="1654174"/>
              <a:ext cx="3185947" cy="97979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8B53B43-9EBE-8A47-9E3F-6DAA0343C53B}"/>
                </a:ext>
              </a:extLst>
            </p:cNvPr>
            <p:cNvCxnSpPr>
              <a:endCxn id="11" idx="7"/>
            </p:cNvCxnSpPr>
            <p:nvPr/>
          </p:nvCxnSpPr>
          <p:spPr>
            <a:xfrm flipH="1">
              <a:off x="3006007" y="1737387"/>
              <a:ext cx="1579674" cy="90267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2EEB114-5BF5-F043-A736-0D0CB72F3BEE}"/>
                </a:ext>
              </a:extLst>
            </p:cNvPr>
            <p:cNvCxnSpPr/>
            <p:nvPr/>
          </p:nvCxnSpPr>
          <p:spPr>
            <a:xfrm flipH="1">
              <a:off x="2185546" y="1793806"/>
              <a:ext cx="2560146" cy="205769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D1EBDDD-303E-B34D-8343-63EA1214B710}"/>
                </a:ext>
              </a:extLst>
            </p:cNvPr>
            <p:cNvCxnSpPr/>
            <p:nvPr/>
          </p:nvCxnSpPr>
          <p:spPr>
            <a:xfrm flipH="1" flipV="1">
              <a:off x="4615272" y="3023202"/>
              <a:ext cx="202914" cy="76502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972B926-F8CB-A649-BBA2-79A0A87A6FA0}"/>
                </a:ext>
              </a:extLst>
            </p:cNvPr>
            <p:cNvCxnSpPr/>
            <p:nvPr/>
          </p:nvCxnSpPr>
          <p:spPr>
            <a:xfrm flipH="1">
              <a:off x="2265903" y="2984434"/>
              <a:ext cx="1771661" cy="93442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7132C3E-E687-B145-A19B-7C64D00CBA7E}"/>
                </a:ext>
              </a:extLst>
            </p:cNvPr>
            <p:cNvCxnSpPr>
              <a:stCxn id="11" idx="6"/>
              <a:endCxn id="12" idx="2"/>
            </p:cNvCxnSpPr>
            <p:nvPr/>
          </p:nvCxnSpPr>
          <p:spPr>
            <a:xfrm>
              <a:off x="3149594" y="2812247"/>
              <a:ext cx="727958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B547F93-6EF5-2D4F-A67E-172AA43B29BB}"/>
                </a:ext>
              </a:extLst>
            </p:cNvPr>
            <p:cNvCxnSpPr/>
            <p:nvPr/>
          </p:nvCxnSpPr>
          <p:spPr>
            <a:xfrm>
              <a:off x="2292234" y="4024361"/>
              <a:ext cx="2208944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B6BDFD-E142-EF4F-9841-1EEDE19BA255}"/>
                </a:ext>
              </a:extLst>
            </p:cNvPr>
            <p:cNvCxnSpPr>
              <a:endCxn id="10" idx="5"/>
            </p:cNvCxnSpPr>
            <p:nvPr/>
          </p:nvCxnSpPr>
          <p:spPr>
            <a:xfrm flipH="1" flipV="1">
              <a:off x="1357732" y="2978339"/>
              <a:ext cx="3194171" cy="950566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4B1B3AB-70DA-3D49-8FB5-A2A7E73E079C}"/>
                </a:ext>
              </a:extLst>
            </p:cNvPr>
            <p:cNvCxnSpPr>
              <a:stCxn id="11" idx="5"/>
            </p:cNvCxnSpPr>
            <p:nvPr/>
          </p:nvCxnSpPr>
          <p:spPr>
            <a:xfrm>
              <a:off x="3006007" y="2984434"/>
              <a:ext cx="1616235" cy="879157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3527154-1B94-D441-ACF9-5D0F4B95E7FC}"/>
                </a:ext>
              </a:extLst>
            </p:cNvPr>
            <p:cNvCxnSpPr>
              <a:endCxn id="11" idx="4"/>
            </p:cNvCxnSpPr>
            <p:nvPr/>
          </p:nvCxnSpPr>
          <p:spPr>
            <a:xfrm flipV="1">
              <a:off x="2009670" y="3055756"/>
              <a:ext cx="649688" cy="738644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324D780-7E4C-8F4D-AF02-D8C38DF1323D}"/>
                </a:ext>
              </a:extLst>
            </p:cNvPr>
            <p:cNvCxnSpPr>
              <a:stCxn id="10" idx="6"/>
              <a:endCxn id="11" idx="2"/>
            </p:cNvCxnSpPr>
            <p:nvPr/>
          </p:nvCxnSpPr>
          <p:spPr>
            <a:xfrm>
              <a:off x="1501319" y="2806152"/>
              <a:ext cx="667803" cy="6095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0A9F9D4-0FBF-FC45-8E3B-4FD299643C0B}"/>
                </a:ext>
              </a:extLst>
            </p:cNvPr>
            <p:cNvCxnSpPr>
              <a:stCxn id="7" idx="1"/>
              <a:endCxn id="10" idx="4"/>
            </p:cNvCxnSpPr>
            <p:nvPr/>
          </p:nvCxnSpPr>
          <p:spPr>
            <a:xfrm flipH="1" flipV="1">
              <a:off x="1011083" y="3049661"/>
              <a:ext cx="453808" cy="80184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4855052-C4B8-A847-8128-23AE2A60299D}"/>
                </a:ext>
              </a:extLst>
            </p:cNvPr>
            <p:cNvCxnSpPr>
              <a:stCxn id="10" idx="0"/>
              <a:endCxn id="9" idx="3"/>
            </p:cNvCxnSpPr>
            <p:nvPr/>
          </p:nvCxnSpPr>
          <p:spPr>
            <a:xfrm flipV="1">
              <a:off x="1011083" y="1763846"/>
              <a:ext cx="453808" cy="798797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C2E9706-AB21-8147-97B7-855CE5D1FBE4}"/>
              </a:ext>
            </a:extLst>
          </p:cNvPr>
          <p:cNvSpPr/>
          <p:nvPr/>
        </p:nvSpPr>
        <p:spPr>
          <a:xfrm>
            <a:off x="4565484" y="1718101"/>
            <a:ext cx="4306531" cy="27132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598DE55-6195-724C-A9BB-51402570A4E5}"/>
              </a:ext>
            </a:extLst>
          </p:cNvPr>
          <p:cNvCxnSpPr/>
          <p:nvPr/>
        </p:nvCxnSpPr>
        <p:spPr>
          <a:xfrm flipV="1">
            <a:off x="6078046" y="782369"/>
            <a:ext cx="929850" cy="1020478"/>
          </a:xfrm>
          <a:prstGeom prst="line">
            <a:avLst/>
          </a:prstGeom>
          <a:ln w="19050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91790DE0-685C-914D-AD11-7F5613A2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48" y="266219"/>
            <a:ext cx="8205304" cy="545192"/>
          </a:xfrm>
        </p:spPr>
        <p:txBody>
          <a:bodyPr/>
          <a:lstStyle/>
          <a:p>
            <a:r>
              <a:rPr lang="en-US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AWS Regions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335A8D0-9895-4F42-9EF1-E2FD90DA7B2D}"/>
              </a:ext>
            </a:extLst>
          </p:cNvPr>
          <p:cNvSpPr txBox="1">
            <a:spLocks/>
          </p:cNvSpPr>
          <p:nvPr/>
        </p:nvSpPr>
        <p:spPr>
          <a:xfrm>
            <a:off x="4593939" y="1759335"/>
            <a:ext cx="4423901" cy="305959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Mesh of Availability Zones (AZ) and Transit Centers</a:t>
            </a:r>
          </a:p>
          <a:p>
            <a:pPr>
              <a:spcBef>
                <a:spcPts val="600"/>
              </a:spcBef>
            </a:pPr>
            <a:r>
              <a:rPr lang="en-US" sz="1800" b="1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Redundant</a:t>
            </a:r>
            <a:r>
              <a:rPr lang="en-US" sz="18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 paths to transit centers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Transit centers connect to:</a:t>
            </a:r>
          </a:p>
          <a:p>
            <a:pPr lvl="1">
              <a:spcBef>
                <a:spcPts val="600"/>
              </a:spcBef>
            </a:pPr>
            <a:r>
              <a:rPr lang="en-US" sz="14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Private links to other AWS regions</a:t>
            </a:r>
          </a:p>
          <a:p>
            <a:pPr lvl="1">
              <a:spcBef>
                <a:spcPts val="600"/>
              </a:spcBef>
            </a:pPr>
            <a:r>
              <a:rPr lang="en-US" sz="14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Private links to customers</a:t>
            </a:r>
          </a:p>
          <a:p>
            <a:pPr lvl="1">
              <a:spcBef>
                <a:spcPts val="600"/>
              </a:spcBef>
            </a:pPr>
            <a:r>
              <a:rPr lang="en-US" sz="14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Internet through peering &amp; paid transit</a:t>
            </a:r>
          </a:p>
          <a:p>
            <a:pPr>
              <a:spcBef>
                <a:spcPts val="600"/>
              </a:spcBef>
            </a:pPr>
            <a:r>
              <a:rPr lang="en-US" sz="18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AZs &lt;2ms apart &amp; usually &lt;1ms</a:t>
            </a:r>
          </a:p>
        </p:txBody>
      </p:sp>
    </p:spTree>
    <p:extLst>
      <p:ext uri="{BB962C8B-B14F-4D97-AF65-F5344CB8AC3E}">
        <p14:creationId xmlns:p14="http://schemas.microsoft.com/office/powerpoint/2010/main" val="208518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5F535D-4341-B44E-BE9F-C045B616A23F}"/>
              </a:ext>
            </a:extLst>
          </p:cNvPr>
          <p:cNvCxnSpPr/>
          <p:nvPr/>
        </p:nvCxnSpPr>
        <p:spPr>
          <a:xfrm flipV="1">
            <a:off x="4457700" y="1277565"/>
            <a:ext cx="2092595" cy="2551485"/>
          </a:xfrm>
          <a:prstGeom prst="line">
            <a:avLst/>
          </a:prstGeom>
          <a:ln w="19050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FBA5520E-7D38-504E-BD8D-6D8807352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AWS Availability Zones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68E8D-4A76-0547-8249-4F60F867F55C}"/>
              </a:ext>
            </a:extLst>
          </p:cNvPr>
          <p:cNvCxnSpPr/>
          <p:nvPr/>
        </p:nvCxnSpPr>
        <p:spPr>
          <a:xfrm flipV="1">
            <a:off x="4445138" y="1124348"/>
            <a:ext cx="2105157" cy="32195"/>
          </a:xfrm>
          <a:prstGeom prst="line">
            <a:avLst/>
          </a:prstGeom>
          <a:ln w="19050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DFB5BA2-42EE-D847-8724-8D43842AD633}"/>
              </a:ext>
            </a:extLst>
          </p:cNvPr>
          <p:cNvGrpSpPr>
            <a:grpSpLocks noChangeAspect="1"/>
          </p:cNvGrpSpPr>
          <p:nvPr/>
        </p:nvGrpSpPr>
        <p:grpSpPr>
          <a:xfrm>
            <a:off x="6391275" y="490786"/>
            <a:ext cx="2247900" cy="1427535"/>
            <a:chOff x="283169" y="1209957"/>
            <a:chExt cx="5389571" cy="320855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7CE55F9-DD0B-5D4E-81EA-C27EC3DEDFA0}"/>
                </a:ext>
              </a:extLst>
            </p:cNvPr>
            <p:cNvCxnSpPr/>
            <p:nvPr/>
          </p:nvCxnSpPr>
          <p:spPr>
            <a:xfrm>
              <a:off x="2301776" y="1591659"/>
              <a:ext cx="2208944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033A8AB-2EFD-1B47-A8B1-6BF5DF6E8417}"/>
                </a:ext>
              </a:extLst>
            </p:cNvPr>
            <p:cNvCxnSpPr/>
            <p:nvPr/>
          </p:nvCxnSpPr>
          <p:spPr>
            <a:xfrm flipV="1">
              <a:off x="5000956" y="1835168"/>
              <a:ext cx="0" cy="1945014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DE8DFD8-F415-9940-BEDE-5514A37E1809}"/>
                </a:ext>
              </a:extLst>
            </p:cNvPr>
            <p:cNvCxnSpPr/>
            <p:nvPr/>
          </p:nvCxnSpPr>
          <p:spPr>
            <a:xfrm flipV="1">
              <a:off x="1811540" y="1835168"/>
              <a:ext cx="0" cy="1945014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73E08D2-EF3F-1D45-AA93-8458ECA4B63C}"/>
                </a:ext>
              </a:extLst>
            </p:cNvPr>
            <p:cNvCxnSpPr/>
            <p:nvPr/>
          </p:nvCxnSpPr>
          <p:spPr>
            <a:xfrm>
              <a:off x="2255855" y="1703196"/>
              <a:ext cx="1765284" cy="936864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6352941-0DE1-7941-9F5B-21896A70D93C}"/>
                </a:ext>
              </a:extLst>
            </p:cNvPr>
            <p:cNvCxnSpPr/>
            <p:nvPr/>
          </p:nvCxnSpPr>
          <p:spPr>
            <a:xfrm>
              <a:off x="2009670" y="1813728"/>
              <a:ext cx="649687" cy="75501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6D63C18-43E9-F34C-B6E2-6DB377DCF3F9}"/>
                </a:ext>
              </a:extLst>
            </p:cNvPr>
            <p:cNvCxnSpPr/>
            <p:nvPr/>
          </p:nvCxnSpPr>
          <p:spPr>
            <a:xfrm>
              <a:off x="2139105" y="1769643"/>
              <a:ext cx="2603717" cy="204873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89DCDBD-6E0D-1241-849F-590D15C28E9D}"/>
                </a:ext>
              </a:extLst>
            </p:cNvPr>
            <p:cNvGrpSpPr/>
            <p:nvPr/>
          </p:nvGrpSpPr>
          <p:grpSpPr>
            <a:xfrm>
              <a:off x="283169" y="1209957"/>
              <a:ext cx="5389571" cy="3208556"/>
              <a:chOff x="411239" y="1209957"/>
              <a:chExt cx="5389571" cy="3208556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9DF5163-F89C-8942-8284-774353FAEC02}"/>
                  </a:ext>
                </a:extLst>
              </p:cNvPr>
              <p:cNvGrpSpPr/>
              <p:nvPr/>
            </p:nvGrpSpPr>
            <p:grpSpPr>
              <a:xfrm>
                <a:off x="648917" y="1348150"/>
                <a:ext cx="4970345" cy="2919050"/>
                <a:chOff x="-131203" y="1058981"/>
                <a:chExt cx="6735208" cy="3747476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1A83AD9D-B83F-444A-93B7-00809E778862}"/>
                    </a:ext>
                  </a:extLst>
                </p:cNvPr>
                <p:cNvSpPr/>
                <p:nvPr/>
              </p:nvSpPr>
              <p:spPr>
                <a:xfrm>
                  <a:off x="953479" y="4181223"/>
                  <a:ext cx="1328617" cy="625234"/>
                </a:xfrm>
                <a:prstGeom prst="ellipse">
                  <a:avLst/>
                </a:prstGeom>
                <a:noFill/>
                <a:ln>
                  <a:solidFill>
                    <a:srgbClr val="F7A028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entury Gothic" panose="020B0502020202020204" pitchFamily="34" charset="0"/>
                    </a:rPr>
                    <a:t>AZ</a:t>
                  </a:r>
                  <a:endParaRPr lang="en-US" sz="1050" dirty="0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6B9B6CE3-68F8-F741-9BB4-21B0AF83D636}"/>
                    </a:ext>
                  </a:extLst>
                </p:cNvPr>
                <p:cNvSpPr/>
                <p:nvPr/>
              </p:nvSpPr>
              <p:spPr>
                <a:xfrm>
                  <a:off x="953479" y="1058981"/>
                  <a:ext cx="1328616" cy="625233"/>
                </a:xfrm>
                <a:prstGeom prst="ellipse">
                  <a:avLst/>
                </a:prstGeom>
                <a:noFill/>
                <a:ln>
                  <a:solidFill>
                    <a:srgbClr val="F7A028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entury Gothic" panose="020B0502020202020204" pitchFamily="34" charset="0"/>
                    </a:rPr>
                    <a:t>AZ</a:t>
                  </a:r>
                  <a:endParaRPr lang="en-US" sz="1050" dirty="0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CCCF9A22-54B8-0A42-9448-73AD209A0F18}"/>
                    </a:ext>
                  </a:extLst>
                </p:cNvPr>
                <p:cNvSpPr/>
                <p:nvPr/>
              </p:nvSpPr>
              <p:spPr>
                <a:xfrm>
                  <a:off x="-131203" y="2618148"/>
                  <a:ext cx="1328616" cy="625233"/>
                </a:xfrm>
                <a:prstGeom prst="ellipse">
                  <a:avLst/>
                </a:prstGeom>
                <a:noFill/>
                <a:ln>
                  <a:solidFill>
                    <a:srgbClr val="F7A028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entury Gothic" panose="020B0502020202020204" pitchFamily="34" charset="0"/>
                    </a:rPr>
                    <a:t>AZ</a:t>
                  </a:r>
                  <a:endParaRPr lang="en-US" sz="1050" dirty="0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788F1C4-9B98-1E45-B5F5-C72625CE2EF4}"/>
                    </a:ext>
                  </a:extLst>
                </p:cNvPr>
                <p:cNvSpPr/>
                <p:nvPr/>
              </p:nvSpPr>
              <p:spPr>
                <a:xfrm>
                  <a:off x="2102339" y="2625973"/>
                  <a:ext cx="1328616" cy="625233"/>
                </a:xfrm>
                <a:prstGeom prst="ellipse">
                  <a:avLst/>
                </a:prstGeom>
                <a:noFill/>
                <a:ln>
                  <a:solidFill>
                    <a:srgbClr val="F7A028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entury Gothic" panose="020B0502020202020204" pitchFamily="34" charset="0"/>
                    </a:rPr>
                    <a:t>AZ</a:t>
                  </a:r>
                  <a:endParaRPr lang="en-US" sz="1050" dirty="0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E79ACB1F-61E9-2449-9E66-1B1934A16E44}"/>
                    </a:ext>
                  </a:extLst>
                </p:cNvPr>
                <p:cNvSpPr/>
                <p:nvPr/>
              </p:nvSpPr>
              <p:spPr>
                <a:xfrm>
                  <a:off x="4417396" y="2625972"/>
                  <a:ext cx="1328617" cy="625234"/>
                </a:xfrm>
                <a:prstGeom prst="ellipse">
                  <a:avLst/>
                </a:prstGeom>
                <a:noFill/>
                <a:ln>
                  <a:solidFill>
                    <a:srgbClr val="F7A028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  <a:latin typeface="Century Gothic" panose="020B0502020202020204" pitchFamily="34" charset="0"/>
                    </a:rPr>
                    <a:t>AZ</a:t>
                  </a:r>
                  <a:endParaRPr lang="en-US" sz="1050" dirty="0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FA602BAB-DE74-2443-85C6-7A3F9B09BAEC}"/>
                    </a:ext>
                  </a:extLst>
                </p:cNvPr>
                <p:cNvSpPr/>
                <p:nvPr/>
              </p:nvSpPr>
              <p:spPr>
                <a:xfrm>
                  <a:off x="5275388" y="4181223"/>
                  <a:ext cx="1328617" cy="625234"/>
                </a:xfrm>
                <a:prstGeom prst="ellipse">
                  <a:avLst/>
                </a:prstGeom>
                <a:noFill/>
                <a:ln>
                  <a:solidFill>
                    <a:srgbClr val="F7A028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Century Gothic" panose="020B0502020202020204" pitchFamily="34" charset="0"/>
                    </a:rPr>
                    <a:t>Transit</a:t>
                  </a:r>
                  <a:endParaRPr lang="en-US" sz="600" dirty="0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577BE28-2D1E-E24C-9C84-947DB479D82D}"/>
                    </a:ext>
                  </a:extLst>
                </p:cNvPr>
                <p:cNvSpPr/>
                <p:nvPr/>
              </p:nvSpPr>
              <p:spPr>
                <a:xfrm>
                  <a:off x="5275388" y="1058981"/>
                  <a:ext cx="1328617" cy="625234"/>
                </a:xfrm>
                <a:prstGeom prst="ellipse">
                  <a:avLst/>
                </a:prstGeom>
                <a:noFill/>
                <a:ln>
                  <a:solidFill>
                    <a:srgbClr val="F7A028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  <a:latin typeface="Century Gothic" panose="020B0502020202020204" pitchFamily="34" charset="0"/>
                    </a:rPr>
                    <a:t>Transit</a:t>
                  </a:r>
                  <a:endParaRPr lang="en-US" sz="600" dirty="0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2AF9E49-5EF7-434F-8F14-EAF7F7FB3DDC}"/>
                  </a:ext>
                </a:extLst>
              </p:cNvPr>
              <p:cNvSpPr/>
              <p:nvPr/>
            </p:nvSpPr>
            <p:spPr>
              <a:xfrm>
                <a:off x="411239" y="1209957"/>
                <a:ext cx="5389571" cy="3208556"/>
              </a:xfrm>
              <a:prstGeom prst="rect">
                <a:avLst/>
              </a:prstGeom>
              <a:noFill/>
              <a:ln w="25400">
                <a:solidFill>
                  <a:srgbClr val="F7A028"/>
                </a:solidFill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16BF929-ADFC-AD46-B1AB-B5977A3AD47E}"/>
                </a:ext>
              </a:extLst>
            </p:cNvPr>
            <p:cNvCxnSpPr/>
            <p:nvPr/>
          </p:nvCxnSpPr>
          <p:spPr>
            <a:xfrm flipH="1">
              <a:off x="1357732" y="1654174"/>
              <a:ext cx="3185946" cy="97979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C29BF42-9108-5643-AA51-ECD8985B8008}"/>
                </a:ext>
              </a:extLst>
            </p:cNvPr>
            <p:cNvCxnSpPr/>
            <p:nvPr/>
          </p:nvCxnSpPr>
          <p:spPr>
            <a:xfrm flipH="1">
              <a:off x="3006008" y="1737387"/>
              <a:ext cx="1579675" cy="90267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77234F5-005C-1742-965C-F4693ED91CC2}"/>
                </a:ext>
              </a:extLst>
            </p:cNvPr>
            <p:cNvCxnSpPr/>
            <p:nvPr/>
          </p:nvCxnSpPr>
          <p:spPr>
            <a:xfrm flipH="1">
              <a:off x="2185546" y="1793806"/>
              <a:ext cx="2560146" cy="205769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73F3E95-C764-9C44-A35E-5930A4F7341E}"/>
                </a:ext>
              </a:extLst>
            </p:cNvPr>
            <p:cNvCxnSpPr/>
            <p:nvPr/>
          </p:nvCxnSpPr>
          <p:spPr>
            <a:xfrm flipH="1" flipV="1">
              <a:off x="4615272" y="3023202"/>
              <a:ext cx="202914" cy="76502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E43B15A-E1AD-7E4B-A661-8B383325BE96}"/>
                </a:ext>
              </a:extLst>
            </p:cNvPr>
            <p:cNvCxnSpPr/>
            <p:nvPr/>
          </p:nvCxnSpPr>
          <p:spPr>
            <a:xfrm flipH="1">
              <a:off x="2265903" y="2984434"/>
              <a:ext cx="1771661" cy="93442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F79E85-9DDD-E248-8C34-3B2515364742}"/>
                </a:ext>
              </a:extLst>
            </p:cNvPr>
            <p:cNvCxnSpPr/>
            <p:nvPr/>
          </p:nvCxnSpPr>
          <p:spPr>
            <a:xfrm>
              <a:off x="3149594" y="2812247"/>
              <a:ext cx="727958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B46F79C-982C-E34D-A1C6-5C40389548F4}"/>
                </a:ext>
              </a:extLst>
            </p:cNvPr>
            <p:cNvCxnSpPr/>
            <p:nvPr/>
          </p:nvCxnSpPr>
          <p:spPr>
            <a:xfrm>
              <a:off x="2292234" y="4024361"/>
              <a:ext cx="2208944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B482F30-6ABA-5844-BACE-1283FC470649}"/>
                </a:ext>
              </a:extLst>
            </p:cNvPr>
            <p:cNvCxnSpPr/>
            <p:nvPr/>
          </p:nvCxnSpPr>
          <p:spPr>
            <a:xfrm flipH="1" flipV="1">
              <a:off x="1357732" y="2978338"/>
              <a:ext cx="3194170" cy="950566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F0AAAAD-470F-FC4A-AAB0-A6C55123F0F7}"/>
                </a:ext>
              </a:extLst>
            </p:cNvPr>
            <p:cNvCxnSpPr/>
            <p:nvPr/>
          </p:nvCxnSpPr>
          <p:spPr>
            <a:xfrm>
              <a:off x="3006008" y="2984434"/>
              <a:ext cx="1616234" cy="879157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001AA2A-8062-7242-BF0A-0224EF2C59F6}"/>
                </a:ext>
              </a:extLst>
            </p:cNvPr>
            <p:cNvCxnSpPr/>
            <p:nvPr/>
          </p:nvCxnSpPr>
          <p:spPr>
            <a:xfrm flipV="1">
              <a:off x="2009670" y="3055757"/>
              <a:ext cx="649687" cy="73864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BC11477-BEC2-3849-8C77-6ABE9EC68305}"/>
                </a:ext>
              </a:extLst>
            </p:cNvPr>
            <p:cNvCxnSpPr/>
            <p:nvPr/>
          </p:nvCxnSpPr>
          <p:spPr>
            <a:xfrm>
              <a:off x="1501319" y="2806152"/>
              <a:ext cx="667803" cy="6095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BC63B71-A4D3-4243-BC64-87A35DDF0389}"/>
                </a:ext>
              </a:extLst>
            </p:cNvPr>
            <p:cNvCxnSpPr/>
            <p:nvPr/>
          </p:nvCxnSpPr>
          <p:spPr>
            <a:xfrm flipH="1" flipV="1">
              <a:off x="1011083" y="3049661"/>
              <a:ext cx="453808" cy="80184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CB7E8B-ADC7-6442-9F49-24D5E8A43BC0}"/>
                </a:ext>
              </a:extLst>
            </p:cNvPr>
            <p:cNvCxnSpPr/>
            <p:nvPr/>
          </p:nvCxnSpPr>
          <p:spPr>
            <a:xfrm flipV="1">
              <a:off x="1011083" y="1763846"/>
              <a:ext cx="453808" cy="798797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60A221B5-5397-D34A-8EA6-16B3CC1A0613}"/>
              </a:ext>
            </a:extLst>
          </p:cNvPr>
          <p:cNvSpPr/>
          <p:nvPr/>
        </p:nvSpPr>
        <p:spPr>
          <a:xfrm>
            <a:off x="292428" y="1151588"/>
            <a:ext cx="4165272" cy="2677462"/>
          </a:xfrm>
          <a:prstGeom prst="rect">
            <a:avLst/>
          </a:prstGeom>
          <a:noFill/>
          <a:ln w="25400">
            <a:solidFill>
              <a:srgbClr val="F7A028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1748C1-CDFD-F144-A504-EA8AC0F36F2F}"/>
              </a:ext>
            </a:extLst>
          </p:cNvPr>
          <p:cNvSpPr/>
          <p:nvPr/>
        </p:nvSpPr>
        <p:spPr>
          <a:xfrm>
            <a:off x="518484" y="1301531"/>
            <a:ext cx="1683987" cy="1063462"/>
          </a:xfrm>
          <a:prstGeom prst="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E64F2C-973B-D74D-85C4-48525E265499}"/>
              </a:ext>
            </a:extLst>
          </p:cNvPr>
          <p:cNvSpPr txBox="1"/>
          <p:nvPr/>
        </p:nvSpPr>
        <p:spPr>
          <a:xfrm>
            <a:off x="490858" y="2093844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Century Gothic" panose="020B0502020202020204" pitchFamily="34" charset="0"/>
              </a:rPr>
              <a:t>Data Center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5E8367-E98D-DA42-9B52-1BA10EF3D0EA}"/>
              </a:ext>
            </a:extLst>
          </p:cNvPr>
          <p:cNvSpPr/>
          <p:nvPr/>
        </p:nvSpPr>
        <p:spPr>
          <a:xfrm>
            <a:off x="507138" y="2573663"/>
            <a:ext cx="1683987" cy="1063462"/>
          </a:xfrm>
          <a:prstGeom prst="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77B752-77C5-2E4A-B46C-9B3DF6CCD149}"/>
              </a:ext>
            </a:extLst>
          </p:cNvPr>
          <p:cNvSpPr txBox="1"/>
          <p:nvPr/>
        </p:nvSpPr>
        <p:spPr>
          <a:xfrm>
            <a:off x="479512" y="3365976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Century Gothic" panose="020B0502020202020204" pitchFamily="34" charset="0"/>
              </a:rPr>
              <a:t>Data Center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09CFCD9-939B-0440-A133-E0FEC8CF73B1}"/>
              </a:ext>
            </a:extLst>
          </p:cNvPr>
          <p:cNvSpPr/>
          <p:nvPr/>
        </p:nvSpPr>
        <p:spPr>
          <a:xfrm>
            <a:off x="2520232" y="1312910"/>
            <a:ext cx="1683987" cy="1063462"/>
          </a:xfrm>
          <a:prstGeom prst="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03F0AB4-D25A-E14E-928F-A563E48205FD}"/>
              </a:ext>
            </a:extLst>
          </p:cNvPr>
          <p:cNvSpPr txBox="1"/>
          <p:nvPr/>
        </p:nvSpPr>
        <p:spPr>
          <a:xfrm>
            <a:off x="2492606" y="2105223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Century Gothic" panose="020B0502020202020204" pitchFamily="34" charset="0"/>
              </a:rPr>
              <a:t>Data Center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10EA42-21E8-EE4C-A82C-76748B465912}"/>
              </a:ext>
            </a:extLst>
          </p:cNvPr>
          <p:cNvSpPr/>
          <p:nvPr/>
        </p:nvSpPr>
        <p:spPr>
          <a:xfrm>
            <a:off x="2502421" y="2582266"/>
            <a:ext cx="1683987" cy="1063462"/>
          </a:xfrm>
          <a:prstGeom prst="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037B9C-3C60-1D44-953C-2D8BBE45832C}"/>
              </a:ext>
            </a:extLst>
          </p:cNvPr>
          <p:cNvSpPr txBox="1"/>
          <p:nvPr/>
        </p:nvSpPr>
        <p:spPr>
          <a:xfrm>
            <a:off x="2474795" y="3374579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Century Gothic" panose="020B0502020202020204" pitchFamily="34" charset="0"/>
              </a:rPr>
              <a:t>Data Center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C871F5F-7C07-014D-B5BF-FFD36FF10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95" y="1390268"/>
            <a:ext cx="1379195" cy="79343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05D3942-7B01-9543-8789-A5AE7BA639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70" y="1411896"/>
            <a:ext cx="1379195" cy="79343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2A68B09-650D-B74A-BE7F-C68DC3FC5E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97" y="2646040"/>
            <a:ext cx="1379195" cy="7934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ADAD4B7-A800-6849-889E-1FC80C457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76" y="2658905"/>
            <a:ext cx="1379195" cy="793437"/>
          </a:xfrm>
          <a:prstGeom prst="rect">
            <a:avLst/>
          </a:prstGeom>
        </p:spPr>
      </p:pic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4C7429E4-5533-A044-BDC4-232FB90569A4}"/>
              </a:ext>
            </a:extLst>
          </p:cNvPr>
          <p:cNvSpPr txBox="1">
            <a:spLocks/>
          </p:cNvSpPr>
          <p:nvPr/>
        </p:nvSpPr>
        <p:spPr>
          <a:xfrm>
            <a:off x="4751308" y="1941819"/>
            <a:ext cx="4221242" cy="2752595"/>
          </a:xfrm>
          <a:prstGeom prst="rect">
            <a:avLst/>
          </a:prstGeom>
          <a:solidFill>
            <a:srgbClr val="F2F4F4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Regional cluster of discrete DCs</a:t>
            </a:r>
          </a:p>
          <a:p>
            <a:r>
              <a:rPr lang="en-US" sz="18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Separate redundant power, networking, connectivity and facility</a:t>
            </a:r>
          </a:p>
          <a:p>
            <a:r>
              <a:rPr lang="en-US" sz="18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All regions have 2 or more AZs</a:t>
            </a:r>
          </a:p>
          <a:p>
            <a:r>
              <a:rPr lang="en-US" sz="18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Each AZ is 1 or more DC</a:t>
            </a:r>
          </a:p>
          <a:p>
            <a:pPr lvl="1"/>
            <a:r>
              <a:rPr lang="en-US" sz="14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No data center is in two AZs</a:t>
            </a:r>
          </a:p>
          <a:p>
            <a:pPr lvl="1"/>
            <a:r>
              <a:rPr lang="en-US" sz="14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Some AZs have as many as 6 DCs</a:t>
            </a:r>
          </a:p>
          <a:p>
            <a:r>
              <a:rPr lang="en-US" sz="18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DCs in AZ less than ¼ </a:t>
            </a:r>
            <a:r>
              <a:rPr lang="en-US" sz="1800" dirty="0" err="1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ms</a:t>
            </a:r>
            <a:r>
              <a:rPr lang="en-US" sz="18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 apart</a:t>
            </a:r>
            <a:endParaRPr lang="en-US" sz="1200" dirty="0">
              <a:solidFill>
                <a:srgbClr val="545B64"/>
              </a:solidFill>
              <a:latin typeface="Amazon Ember" charset="0"/>
              <a:ea typeface="Amazon Ember" charset="0"/>
              <a:cs typeface="Amazon Emb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334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F2A59C7-E155-4A4F-99B6-9ABF165E7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89" y="114936"/>
            <a:ext cx="8205304" cy="545192"/>
          </a:xfrm>
        </p:spPr>
        <p:txBody>
          <a:bodyPr/>
          <a:lstStyle/>
          <a:p>
            <a:r>
              <a:rPr lang="en-US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AWS Data Centers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E59DA6-6D0E-3D47-A148-18E58C91983C}"/>
              </a:ext>
            </a:extLst>
          </p:cNvPr>
          <p:cNvCxnSpPr/>
          <p:nvPr/>
        </p:nvCxnSpPr>
        <p:spPr>
          <a:xfrm>
            <a:off x="4571999" y="1258645"/>
            <a:ext cx="2066926" cy="322505"/>
          </a:xfrm>
          <a:prstGeom prst="line">
            <a:avLst/>
          </a:prstGeom>
          <a:ln w="19050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F0C2E5-F75C-AF4B-AF0A-CF7D29B423C6}"/>
              </a:ext>
            </a:extLst>
          </p:cNvPr>
          <p:cNvCxnSpPr/>
          <p:nvPr/>
        </p:nvCxnSpPr>
        <p:spPr>
          <a:xfrm flipV="1">
            <a:off x="4571999" y="2152653"/>
            <a:ext cx="2066926" cy="1743072"/>
          </a:xfrm>
          <a:prstGeom prst="line">
            <a:avLst/>
          </a:prstGeom>
          <a:ln w="19050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BCB6DD3-4C49-7C48-A942-B8D095228674}"/>
              </a:ext>
            </a:extLst>
          </p:cNvPr>
          <p:cNvSpPr/>
          <p:nvPr/>
        </p:nvSpPr>
        <p:spPr>
          <a:xfrm>
            <a:off x="292428" y="1259162"/>
            <a:ext cx="4279571" cy="2636563"/>
          </a:xfrm>
          <a:prstGeom prst="rect">
            <a:avLst/>
          </a:prstGeom>
          <a:noFill/>
          <a:ln w="25400">
            <a:solidFill>
              <a:srgbClr val="F7A028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8D33BB-2F67-F243-B944-929147468EF8}"/>
              </a:ext>
            </a:extLst>
          </p:cNvPr>
          <p:cNvSpPr/>
          <p:nvPr/>
        </p:nvSpPr>
        <p:spPr>
          <a:xfrm>
            <a:off x="6520575" y="764627"/>
            <a:ext cx="2199607" cy="1508140"/>
          </a:xfrm>
          <a:prstGeom prst="rect">
            <a:avLst/>
          </a:prstGeom>
          <a:noFill/>
          <a:ln w="25400">
            <a:solidFill>
              <a:srgbClr val="F7A028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10FFF5-7948-E34E-97F2-5AFE3009FE03}"/>
              </a:ext>
            </a:extLst>
          </p:cNvPr>
          <p:cNvSpPr/>
          <p:nvPr/>
        </p:nvSpPr>
        <p:spPr>
          <a:xfrm>
            <a:off x="6639951" y="849085"/>
            <a:ext cx="889284" cy="599019"/>
          </a:xfrm>
          <a:prstGeom prst="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AE85A2-07E1-7E4A-831A-B392788532FD}"/>
              </a:ext>
            </a:extLst>
          </p:cNvPr>
          <p:cNvSpPr/>
          <p:nvPr/>
        </p:nvSpPr>
        <p:spPr>
          <a:xfrm>
            <a:off x="6633960" y="1565643"/>
            <a:ext cx="889284" cy="599019"/>
          </a:xfrm>
          <a:prstGeom prst="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946B72-AAC2-934D-B88D-1F76049502E7}"/>
              </a:ext>
            </a:extLst>
          </p:cNvPr>
          <p:cNvSpPr/>
          <p:nvPr/>
        </p:nvSpPr>
        <p:spPr>
          <a:xfrm>
            <a:off x="7697039" y="855495"/>
            <a:ext cx="889284" cy="599019"/>
          </a:xfrm>
          <a:prstGeom prst="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5C1260-446C-3048-B786-74421C73A8B0}"/>
              </a:ext>
            </a:extLst>
          </p:cNvPr>
          <p:cNvSpPr/>
          <p:nvPr/>
        </p:nvSpPr>
        <p:spPr>
          <a:xfrm>
            <a:off x="7687633" y="1570488"/>
            <a:ext cx="889284" cy="599018"/>
          </a:xfrm>
          <a:prstGeom prst="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CF2773-B9BD-9142-BFB2-3F007821E2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70" y="1390268"/>
            <a:ext cx="4057207" cy="2374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67019A-72AE-804C-BC67-507B7BEB43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587" y="923924"/>
            <a:ext cx="810623" cy="4663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467A5B-167D-3547-91F3-ABA5ADA35C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369" y="923924"/>
            <a:ext cx="810623" cy="466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CE21B9-DC8C-E540-8BAD-C79F6395CB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963" y="1621877"/>
            <a:ext cx="810623" cy="4663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719DAB-DB7F-A74B-8BBD-6EB6DD898A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586" y="1631290"/>
            <a:ext cx="810623" cy="466343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DCE3E9B-D18D-0A4F-8EFF-D1DE69D70712}"/>
              </a:ext>
            </a:extLst>
          </p:cNvPr>
          <p:cNvSpPr txBox="1">
            <a:spLocks/>
          </p:cNvSpPr>
          <p:nvPr/>
        </p:nvSpPr>
        <p:spPr>
          <a:xfrm>
            <a:off x="4894036" y="3072778"/>
            <a:ext cx="4152900" cy="1703346"/>
          </a:xfrm>
          <a:prstGeom prst="rect">
            <a:avLst/>
          </a:prstGeom>
          <a:solidFill>
            <a:srgbClr val="F2F4F4"/>
          </a:solidFill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Single DC typically over 50,000 servers &amp; often over 80,000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Larger DCs undesirable to reduce blast radius</a:t>
            </a:r>
          </a:p>
        </p:txBody>
      </p:sp>
    </p:spTree>
    <p:extLst>
      <p:ext uri="{BB962C8B-B14F-4D97-AF65-F5344CB8AC3E}">
        <p14:creationId xmlns:p14="http://schemas.microsoft.com/office/powerpoint/2010/main" val="307046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30B83F25-AC32-BE4C-B13E-14FB1790C034}"/>
              </a:ext>
            </a:extLst>
          </p:cNvPr>
          <p:cNvSpPr txBox="1">
            <a:spLocks/>
          </p:cNvSpPr>
          <p:nvPr/>
        </p:nvSpPr>
        <p:spPr>
          <a:xfrm>
            <a:off x="412989" y="0"/>
            <a:ext cx="8460078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b="1" dirty="0"/>
              <a:t>Up and Running now, right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C6DC4-25C0-BF42-89FC-1DFD8B1D5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361" y="545741"/>
            <a:ext cx="6390582" cy="409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4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30B83F25-AC32-BE4C-B13E-14FB1790C034}"/>
              </a:ext>
            </a:extLst>
          </p:cNvPr>
          <p:cNvSpPr txBox="1">
            <a:spLocks/>
          </p:cNvSpPr>
          <p:nvPr/>
        </p:nvSpPr>
        <p:spPr>
          <a:xfrm>
            <a:off x="412989" y="0"/>
            <a:ext cx="8460078" cy="54574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BDB1F-329D-B441-BA32-8E7C62DE6089}"/>
              </a:ext>
            </a:extLst>
          </p:cNvPr>
          <p:cNvSpPr txBox="1"/>
          <p:nvPr/>
        </p:nvSpPr>
        <p:spPr>
          <a:xfrm>
            <a:off x="785241" y="1741714"/>
            <a:ext cx="771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Lab exercise lets explore the Cloud foundry Quick Start</a:t>
            </a:r>
          </a:p>
        </p:txBody>
      </p:sp>
    </p:spTree>
    <p:extLst>
      <p:ext uri="{BB962C8B-B14F-4D97-AF65-F5344CB8AC3E}">
        <p14:creationId xmlns:p14="http://schemas.microsoft.com/office/powerpoint/2010/main" val="3190117579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1_DeckTemplate-AWS-Dark">
  <a:themeElements>
    <a:clrScheme name="SKO 2018">
      <a:dk1>
        <a:srgbClr val="000000"/>
      </a:dk1>
      <a:lt1>
        <a:srgbClr val="FFFFFF"/>
      </a:lt1>
      <a:dk2>
        <a:srgbClr val="FF9900"/>
      </a:dk2>
      <a:lt2>
        <a:srgbClr val="EAEDED"/>
      </a:lt2>
      <a:accent1>
        <a:srgbClr val="2471B5"/>
      </a:accent1>
      <a:accent2>
        <a:srgbClr val="EC7111"/>
      </a:accent2>
      <a:accent3>
        <a:srgbClr val="111A28"/>
      </a:accent3>
      <a:accent4>
        <a:srgbClr val="07C283"/>
      </a:accent4>
      <a:accent5>
        <a:srgbClr val="E12265"/>
      </a:accent5>
      <a:accent6>
        <a:srgbClr val="FFC300"/>
      </a:accent6>
      <a:hlink>
        <a:srgbClr val="AAB7B8"/>
      </a:hlink>
      <a:folHlink>
        <a:srgbClr val="8791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KO-Dark_3:1" id="{FDD3B266-DF32-0B4F-B0A6-885139876E2A}" vid="{D0B60BF5-3ECC-2A45-BB2A-92F5223AB23F}"/>
    </a:ext>
  </a:extLst>
</a:theme>
</file>

<file path=ppt/theme/theme3.xml><?xml version="1.0" encoding="utf-8"?>
<a:theme xmlns:a="http://schemas.openxmlformats.org/drawingml/2006/main" name="DeckTemplate-AWS-ReInvent-Orange">
  <a:themeElements>
    <a:clrScheme name="Custom 1">
      <a:dk1>
        <a:srgbClr val="474746"/>
      </a:dk1>
      <a:lt1>
        <a:srgbClr val="FFFFFF"/>
      </a:lt1>
      <a:dk2>
        <a:srgbClr val="6D6E6D"/>
      </a:dk2>
      <a:lt2>
        <a:srgbClr val="F8F8F8"/>
      </a:lt2>
      <a:accent1>
        <a:srgbClr val="FF9600"/>
      </a:accent1>
      <a:accent2>
        <a:srgbClr val="00B9FF"/>
      </a:accent2>
      <a:accent3>
        <a:srgbClr val="69E319"/>
      </a:accent3>
      <a:accent4>
        <a:srgbClr val="8C3FFF"/>
      </a:accent4>
      <a:accent5>
        <a:srgbClr val="FF0080"/>
      </a:accent5>
      <a:accent6>
        <a:srgbClr val="999A98"/>
      </a:accent6>
      <a:hlink>
        <a:srgbClr val="00B8FE"/>
      </a:hlink>
      <a:folHlink>
        <a:srgbClr val="8B3E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16127</TotalTime>
  <Words>477</Words>
  <Application>Microsoft Macintosh PowerPoint</Application>
  <PresentationFormat>On-screen Show (16:9)</PresentationFormat>
  <Paragraphs>171</Paragraphs>
  <Slides>17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37" baseType="lpstr">
      <vt:lpstr>ＭＳ Ｐゴシック</vt:lpstr>
      <vt:lpstr>3M Circular TT Book</vt:lpstr>
      <vt:lpstr>Amazon Ember</vt:lpstr>
      <vt:lpstr>Amazon Ember Light</vt:lpstr>
      <vt:lpstr>Amazon Ember Regular</vt:lpstr>
      <vt:lpstr>Arial</vt:lpstr>
      <vt:lpstr>Calibri</vt:lpstr>
      <vt:lpstr>Century Gothic</vt:lpstr>
      <vt:lpstr>Consolas</vt:lpstr>
      <vt:lpstr>Helvetica Neue</vt:lpstr>
      <vt:lpstr>Impact</vt:lpstr>
      <vt:lpstr>Lucida Console</vt:lpstr>
      <vt:lpstr>Proxima Nova</vt:lpstr>
      <vt:lpstr>Roboto Condensed</vt:lpstr>
      <vt:lpstr>Roboto Condensed Light</vt:lpstr>
      <vt:lpstr>Times New Roman</vt:lpstr>
      <vt:lpstr>Verdana</vt:lpstr>
      <vt:lpstr>DeckTemplate-AWS</vt:lpstr>
      <vt:lpstr>1_DeckTemplate-AWS-Dark</vt:lpstr>
      <vt:lpstr>DeckTemplate-AWS-ReInvent-Orange</vt:lpstr>
      <vt:lpstr>PowerPoint Presentation</vt:lpstr>
      <vt:lpstr>PowerPoint Presentation</vt:lpstr>
      <vt:lpstr>PowerPoint Presentation</vt:lpstr>
      <vt:lpstr>PowerPoint Presentation</vt:lpstr>
      <vt:lpstr>AWS Regions</vt:lpstr>
      <vt:lpstr>AWS Availability Zones</vt:lpstr>
      <vt:lpstr>AWS Data Centers</vt:lpstr>
      <vt:lpstr>PowerPoint Presentation</vt:lpstr>
      <vt:lpstr>PowerPoint Presentation</vt:lpstr>
      <vt:lpstr>PowerPoint Presentation</vt:lpstr>
      <vt:lpstr>PowerPoint Presentation</vt:lpstr>
      <vt:lpstr>Open Service Broker (OSB) API</vt:lpstr>
      <vt:lpstr>Key Features</vt:lpstr>
      <vt:lpstr>PowerPoint Presentation</vt:lpstr>
      <vt:lpstr>LAB CONTENT OVERVIEW</vt:lpstr>
      <vt:lpstr>LAB CONTENT OVERVIEW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113</cp:revision>
  <dcterms:created xsi:type="dcterms:W3CDTF">2016-06-17T18:22:10Z</dcterms:created>
  <dcterms:modified xsi:type="dcterms:W3CDTF">2018-09-24T04:29:24Z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